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8" r:id="rId5"/>
    <p:sldId id="268" r:id="rId6"/>
    <p:sldId id="269" r:id="rId7"/>
    <p:sldId id="275" r:id="rId8"/>
    <p:sldId id="263" r:id="rId9"/>
    <p:sldId id="259" r:id="rId10"/>
    <p:sldId id="260" r:id="rId11"/>
    <p:sldId id="271" r:id="rId12"/>
    <p:sldId id="261" r:id="rId13"/>
    <p:sldId id="272" r:id="rId14"/>
    <p:sldId id="273" r:id="rId15"/>
    <p:sldId id="262" r:id="rId16"/>
    <p:sldId id="26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C59"/>
    <a:srgbClr val="B34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687" autoAdjust="0"/>
  </p:normalViewPr>
  <p:slideViewPr>
    <p:cSldViewPr snapToGrid="0">
      <p:cViewPr varScale="1">
        <p:scale>
          <a:sx n="87" d="100"/>
          <a:sy n="87" d="100"/>
        </p:scale>
        <p:origin x="150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B2D54-DE67-41A1-B2B0-2E9150E26EBB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AD490-F6FA-41DC-8CB0-E617680CC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224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AD490-F6FA-41DC-8CB0-E617680CCE6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077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Sheet 2.2 </a:t>
            </a:r>
            <a:r>
              <a:rPr lang="en-GB" sz="12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have we </a:t>
            </a:r>
            <a:r>
              <a:rPr lang="en-GB" sz="1200" b="0" u="non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found out?</a:t>
            </a:r>
            <a:endParaRPr lang="en-GB" sz="1200" b="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AD490-F6FA-41DC-8CB0-E617680CCE6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941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(Give</a:t>
            </a:r>
            <a:r>
              <a:rPr lang="en-GB" baseline="0" dirty="0" smtClean="0"/>
              <a:t> </a:t>
            </a:r>
            <a:r>
              <a:rPr lang="en-GB" dirty="0" smtClean="0"/>
              <a:t>Amazing</a:t>
            </a:r>
            <a:r>
              <a:rPr lang="en-GB" baseline="0" dirty="0" smtClean="0"/>
              <a:t> Seeds follow up for teachers </a:t>
            </a:r>
            <a:r>
              <a:rPr lang="en-GB" baseline="0" smtClean="0"/>
              <a:t>to class teacher</a:t>
            </a:r>
            <a:r>
              <a:rPr lang="en-GB" baseline="0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AD490-F6FA-41DC-8CB0-E617680CCE6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432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Sweet Pea Pod</a:t>
            </a:r>
            <a:r>
              <a:rPr lang="en-GB" baseline="0" dirty="0" smtClean="0"/>
              <a:t> exploding (Sally </a:t>
            </a:r>
            <a:r>
              <a:rPr lang="en-GB" baseline="0" dirty="0" err="1" smtClean="0"/>
              <a:t>Peyou</a:t>
            </a:r>
            <a:r>
              <a:rPr lang="en-GB" baseline="0" smtClean="0"/>
              <a:t>)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https://www.youtube.com/watch?v=IuaZHXQXeJc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AD490-F6FA-41DC-8CB0-E617680CCE6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23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AD490-F6FA-41DC-8CB0-E617680CCE6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869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Sheet 1.1 </a:t>
            </a:r>
            <a:r>
              <a:rPr lang="en-GB" sz="1200" b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Lets look at seeds </a:t>
            </a:r>
            <a:endParaRPr lang="en-GB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AD490-F6FA-41DC-8CB0-E617680CCE6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253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Sheet 1.1 </a:t>
            </a:r>
            <a:r>
              <a:rPr lang="en-GB" sz="1200" b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Lets look at seeds </a:t>
            </a:r>
            <a:endParaRPr lang="en-GB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AD490-F6FA-41DC-8CB0-E617680CCE6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665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Sheet 1.2  Dead or alive? </a:t>
            </a:r>
            <a:endParaRPr lang="en-GB" sz="1200" b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AD490-F6FA-41DC-8CB0-E617680CCE6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651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Sheet 1.2  Dead or alive? </a:t>
            </a:r>
            <a:endParaRPr lang="en-GB" sz="1200" b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AD490-F6FA-41DC-8CB0-E617680CCE6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107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Sheet 1.2  Dead or alive?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AD490-F6FA-41DC-8CB0-E617680CCE6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704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Sheet 1.2  Dead or alive? </a:t>
            </a:r>
          </a:p>
          <a:p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AD490-F6FA-41DC-8CB0-E617680CCE6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996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Sheet 2.0 Seeds leave home in different ways</a:t>
            </a:r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AD490-F6FA-41DC-8CB0-E617680CCE6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474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Sheet 2.0 Seeds leave home in different ways</a:t>
            </a:r>
          </a:p>
          <a:p>
            <a:endParaRPr lang="en-GB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Maple seeds falling (7Arleth7)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https://www.youtube.com/watch?app=desktop&amp;v=5-7GIrn99mQ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AD490-F6FA-41DC-8CB0-E617680CCE6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132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8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8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83.sv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AC0F-7628-4DC1-937D-58B0AF6D2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630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AC0F-7628-4DC1-937D-58B0AF6D2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58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AC0F-7628-4DC1-937D-58B0AF6D2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476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CD47F8D-FEA3-4F64-BCF9-85B1D1DC3B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6336" y="2166941"/>
            <a:ext cx="4670977" cy="2447300"/>
          </a:xfrm>
        </p:spPr>
        <p:txBody>
          <a:bodyPr anchor="b"/>
          <a:lstStyle>
            <a:lvl1pPr>
              <a:defRPr sz="6000" i="0"/>
            </a:lvl1pPr>
          </a:lstStyle>
          <a:p>
            <a:r>
              <a:rPr lang="en-GB"/>
              <a:t>Title of presentation goes here</a:t>
            </a:r>
            <a:endParaRPr lang="en-GB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D399A6B-F6C5-4F94-A73C-06AA759C60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8630" y="269081"/>
            <a:ext cx="1592263" cy="677169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40F992A-66D7-4372-B98E-3451ED8982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750" y="5001419"/>
            <a:ext cx="4670563" cy="47625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050"/>
            </a:lvl5pPr>
          </a:lstStyle>
          <a:p>
            <a:pPr lvl="0"/>
            <a:r>
              <a:rPr lang="en-GB"/>
              <a:t>Further text, date or speaker name goes here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58A1ED0-A446-4E34-B734-0C68DC5DFC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950" y="4791869"/>
            <a:ext cx="4536000" cy="3600"/>
          </a:xfrm>
          <a:solidFill>
            <a:schemeClr val="tx1"/>
          </a:solidFill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050"/>
            </a:lvl5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D55E8DF-E9B1-4FDE-9D46-9A0430F32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96226"/>
          <a:stretch/>
        </p:blipFill>
        <p:spPr>
          <a:xfrm rot="5400000">
            <a:off x="5922710" y="588707"/>
            <a:ext cx="346584" cy="12192002"/>
          </a:xfrm>
          <a:prstGeom prst="rect">
            <a:avLst/>
          </a:prstGeom>
        </p:spPr>
      </p:pic>
      <p:pic>
        <p:nvPicPr>
          <p:cNvPr id="4" name="Picture 3" descr="A picture containing outdoor object&#10;&#10;Description automatically generated">
            <a:extLst>
              <a:ext uri="{FF2B5EF4-FFF2-40B4-BE49-F238E27FC236}">
                <a16:creationId xmlns:a16="http://schemas.microsoft.com/office/drawing/2014/main" id="{24EFD373-4CB0-45C2-82DF-2AD7A7D79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634"/>
          <a:stretch/>
        </p:blipFill>
        <p:spPr>
          <a:xfrm>
            <a:off x="5671387" y="139148"/>
            <a:ext cx="6077704" cy="6718852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77321" y="5864847"/>
            <a:ext cx="1993572" cy="903039"/>
            <a:chOff x="9181634" y="5549680"/>
            <a:chExt cx="2734543" cy="1238680"/>
          </a:xfrm>
        </p:grpSpPr>
        <p:sp>
          <p:nvSpPr>
            <p:cNvPr id="9" name="Rectangle 8"/>
            <p:cNvSpPr/>
            <p:nvPr/>
          </p:nvSpPr>
          <p:spPr>
            <a:xfrm>
              <a:off x="9192445" y="5607513"/>
              <a:ext cx="2712922" cy="118084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1634" y="5549680"/>
              <a:ext cx="2734543" cy="12386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8558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Background pattern&#10;&#10;Description automatically generated">
            <a:extLst>
              <a:ext uri="{FF2B5EF4-FFF2-40B4-BE49-F238E27FC236}">
                <a16:creationId xmlns:a16="http://schemas.microsoft.com/office/drawing/2014/main" id="{7EEC9FBB-69E1-4E23-9485-C2DCC7C9BC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9125"/>
            <a:ext cx="12192000" cy="173757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7844DB1-FC02-4BC3-A8E1-CB612C03AC95}"/>
              </a:ext>
            </a:extLst>
          </p:cNvPr>
          <p:cNvSpPr/>
          <p:nvPr userDrawn="1"/>
        </p:nvSpPr>
        <p:spPr>
          <a:xfrm>
            <a:off x="0" y="-1"/>
            <a:ext cx="12192000" cy="619126"/>
          </a:xfrm>
          <a:prstGeom prst="rect">
            <a:avLst/>
          </a:prstGeom>
          <a:solidFill>
            <a:srgbClr val="F0B9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577EA1F8-9AD1-46F1-824B-7E7A6D8DF6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047" y="110391"/>
            <a:ext cx="936645" cy="39834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AB7397-E1D7-42A6-B9E7-96AE09062F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4949" y="6432550"/>
            <a:ext cx="2314575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5287D0-ED4B-4345-AFCA-1321B7AC1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955A3-56CA-40C2-85A3-60027205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6C7B-B151-49D9-B12D-B375F8062CD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568856-2C60-49DA-AEC7-0E1A95132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675" y="833803"/>
            <a:ext cx="10315575" cy="1325563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Title goes here</a:t>
            </a:r>
            <a:endParaRPr lang="en-GB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1399AB7-4680-43F4-9C7D-9EA10CB1B482}"/>
              </a:ext>
            </a:extLst>
          </p:cNvPr>
          <p:cNvGrpSpPr/>
          <p:nvPr userDrawn="1"/>
        </p:nvGrpSpPr>
        <p:grpSpPr>
          <a:xfrm>
            <a:off x="8021638" y="132818"/>
            <a:ext cx="3900315" cy="364070"/>
            <a:chOff x="8021638" y="132818"/>
            <a:chExt cx="3900315" cy="36407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6E90DDA-F778-4D3D-8B46-24BB3C1313C2}"/>
                </a:ext>
              </a:extLst>
            </p:cNvPr>
            <p:cNvSpPr txBox="1"/>
            <p:nvPr userDrawn="1"/>
          </p:nvSpPr>
          <p:spPr>
            <a:xfrm>
              <a:off x="8021638" y="132818"/>
              <a:ext cx="3454400" cy="36407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4E44"/>
                  </a:solidFill>
                  <a:effectLst/>
                  <a:uLnTx/>
                  <a:uFillTx/>
                </a:rPr>
                <a:t>Inspiring everyone to grow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6B99956-9A72-4696-BAEA-738B00A49C80}"/>
                </a:ext>
              </a:extLst>
            </p:cNvPr>
            <p:cNvGrpSpPr/>
            <p:nvPr userDrawn="1"/>
          </p:nvGrpSpPr>
          <p:grpSpPr>
            <a:xfrm>
              <a:off x="11647832" y="239844"/>
              <a:ext cx="274121" cy="150018"/>
              <a:chOff x="11647832" y="238125"/>
              <a:chExt cx="274121" cy="150018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FC33F719-6B54-4F88-912D-0B3A48923B48}"/>
                  </a:ext>
                </a:extLst>
              </p:cNvPr>
              <p:cNvCxnSpPr/>
              <p:nvPr userDrawn="1"/>
            </p:nvCxnSpPr>
            <p:spPr>
              <a:xfrm>
                <a:off x="11647832" y="388143"/>
                <a:ext cx="274121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4E4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B677EA75-21EA-4B2D-B984-227257822169}"/>
                  </a:ext>
                </a:extLst>
              </p:cNvPr>
              <p:cNvCxnSpPr/>
              <p:nvPr userDrawn="1"/>
            </p:nvCxnSpPr>
            <p:spPr>
              <a:xfrm>
                <a:off x="11647832" y="238125"/>
                <a:ext cx="274121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4E4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E52FC101-9C2C-4145-8A22-ECB43EC7359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47832" y="313134"/>
                <a:ext cx="117924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4E44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5F9ADBE5-1FA3-4F83-AD11-51484B5F3F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673" y="2628900"/>
            <a:ext cx="10315577" cy="3286125"/>
          </a:xfrm>
        </p:spPr>
        <p:txBody>
          <a:bodyPr numCol="2" spcCol="36000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2" y="5981030"/>
            <a:ext cx="1993572" cy="9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6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range, silhouette&#10;&#10;Description automatically generated">
            <a:extLst>
              <a:ext uri="{FF2B5EF4-FFF2-40B4-BE49-F238E27FC236}">
                <a16:creationId xmlns:a16="http://schemas.microsoft.com/office/drawing/2014/main" id="{4C9A50F5-269F-49D2-97A5-46415CFD75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19125"/>
            <a:ext cx="12191999" cy="173757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AB7397-E1D7-42A6-B9E7-96AE09062F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4949" y="6432550"/>
            <a:ext cx="2314575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5287D0-ED4B-4345-AFCA-1321B7AC1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955A3-56CA-40C2-85A3-60027205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6C7B-B151-49D9-B12D-B375F8062CD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B0E7DA-4577-4D95-BE5A-302ED72AF24A}"/>
              </a:ext>
            </a:extLst>
          </p:cNvPr>
          <p:cNvSpPr/>
          <p:nvPr userDrawn="1"/>
        </p:nvSpPr>
        <p:spPr>
          <a:xfrm>
            <a:off x="0" y="-1"/>
            <a:ext cx="12192000" cy="619126"/>
          </a:xfrm>
          <a:prstGeom prst="rect">
            <a:avLst/>
          </a:prstGeom>
          <a:solidFill>
            <a:srgbClr val="F5D7A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C7372E0-141F-4BB5-9830-9F928C82B7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047" y="110391"/>
            <a:ext cx="936645" cy="39834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8568856-2C60-49DA-AEC7-0E1A95132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675" y="833803"/>
            <a:ext cx="10315575" cy="1325563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Title goes here</a:t>
            </a:r>
            <a:endParaRPr lang="en-GB" dirty="0"/>
          </a:p>
        </p:txBody>
      </p:sp>
      <p:sp>
        <p:nvSpPr>
          <p:cNvPr id="20" name="Chart Placeholder 10">
            <a:extLst>
              <a:ext uri="{FF2B5EF4-FFF2-40B4-BE49-F238E27FC236}">
                <a16:creationId xmlns:a16="http://schemas.microsoft.com/office/drawing/2014/main" id="{54979091-36F0-467B-9267-EC72154B7158}"/>
              </a:ext>
            </a:extLst>
          </p:cNvPr>
          <p:cNvSpPr>
            <a:spLocks noGrp="1"/>
          </p:cNvSpPr>
          <p:nvPr>
            <p:ph type="chart" sz="quarter" idx="24" hasCustomPrompt="1"/>
          </p:nvPr>
        </p:nvSpPr>
        <p:spPr>
          <a:xfrm>
            <a:off x="473868" y="2787968"/>
            <a:ext cx="11244263" cy="3644582"/>
          </a:xfr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insert chart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C8151A1-7544-4885-A78D-AAA17DDA9E08}"/>
              </a:ext>
            </a:extLst>
          </p:cNvPr>
          <p:cNvGrpSpPr/>
          <p:nvPr userDrawn="1"/>
        </p:nvGrpSpPr>
        <p:grpSpPr>
          <a:xfrm>
            <a:off x="8021638" y="132818"/>
            <a:ext cx="3900315" cy="364070"/>
            <a:chOff x="8021638" y="132818"/>
            <a:chExt cx="3900315" cy="36407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0158A5A-B4D2-466C-B40F-B438B74ABECA}"/>
                </a:ext>
              </a:extLst>
            </p:cNvPr>
            <p:cNvSpPr txBox="1"/>
            <p:nvPr userDrawn="1"/>
          </p:nvSpPr>
          <p:spPr>
            <a:xfrm>
              <a:off x="8021638" y="132818"/>
              <a:ext cx="3454400" cy="36407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4E44"/>
                  </a:solidFill>
                  <a:effectLst/>
                  <a:uLnTx/>
                  <a:uFillTx/>
                </a:rPr>
                <a:t>Inspiring everyone to grow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D99E20B-7BF3-428A-A1B6-B3B63E347FB3}"/>
                </a:ext>
              </a:extLst>
            </p:cNvPr>
            <p:cNvGrpSpPr/>
            <p:nvPr userDrawn="1"/>
          </p:nvGrpSpPr>
          <p:grpSpPr>
            <a:xfrm>
              <a:off x="11647832" y="239844"/>
              <a:ext cx="274121" cy="150018"/>
              <a:chOff x="11647832" y="238125"/>
              <a:chExt cx="274121" cy="150018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63CBBF1-041D-4ED8-B1A6-6A18C0A9A451}"/>
                  </a:ext>
                </a:extLst>
              </p:cNvPr>
              <p:cNvCxnSpPr/>
              <p:nvPr userDrawn="1"/>
            </p:nvCxnSpPr>
            <p:spPr>
              <a:xfrm>
                <a:off x="11647832" y="388143"/>
                <a:ext cx="274121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4E4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5E59B19-5E51-46EB-8CAC-11141906F446}"/>
                  </a:ext>
                </a:extLst>
              </p:cNvPr>
              <p:cNvCxnSpPr/>
              <p:nvPr userDrawn="1"/>
            </p:nvCxnSpPr>
            <p:spPr>
              <a:xfrm>
                <a:off x="11647832" y="238125"/>
                <a:ext cx="274121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4E4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DDC7D44-E99D-400B-A4C7-D82A3844FEF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47832" y="313134"/>
                <a:ext cx="117924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4E44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774813-F9CA-4CF6-9701-314309FF47D7}"/>
              </a:ext>
            </a:extLst>
          </p:cNvPr>
          <p:cNvGrpSpPr/>
          <p:nvPr userDrawn="1"/>
        </p:nvGrpSpPr>
        <p:grpSpPr>
          <a:xfrm>
            <a:off x="-3578396" y="3495675"/>
            <a:ext cx="3507559" cy="2673665"/>
            <a:chOff x="397357" y="1593847"/>
            <a:chExt cx="3507559" cy="267366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21648BA-C083-4C15-80DF-4B33344C62B3}"/>
                </a:ext>
              </a:extLst>
            </p:cNvPr>
            <p:cNvSpPr/>
            <p:nvPr/>
          </p:nvSpPr>
          <p:spPr>
            <a:xfrm>
              <a:off x="397358" y="1593847"/>
              <a:ext cx="3507554" cy="2673665"/>
            </a:xfrm>
            <a:prstGeom prst="rect">
              <a:avLst/>
            </a:prstGeom>
            <a:solidFill>
              <a:srgbClr val="F8F8F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err="1">
                <a:solidFill>
                  <a:srgbClr val="333333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5F06161-5758-445C-BC03-26D35D2F5969}"/>
                </a:ext>
              </a:extLst>
            </p:cNvPr>
            <p:cNvSpPr txBox="1"/>
            <p:nvPr userDrawn="1"/>
          </p:nvSpPr>
          <p:spPr>
            <a:xfrm>
              <a:off x="397357" y="2825472"/>
              <a:ext cx="3507555" cy="28541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rgbClr val="333333"/>
                  </a:solidFill>
                </a:rPr>
                <a:t>2. </a:t>
              </a:r>
              <a:r>
                <a:rPr lang="en-GB" sz="1400" dirty="0">
                  <a:solidFill>
                    <a:srgbClr val="333333"/>
                  </a:solidFill>
                </a:rPr>
                <a:t>Click on the chart type you wish to use</a:t>
              </a:r>
              <a:r>
                <a:rPr lang="en-GB" sz="1400" baseline="0" dirty="0">
                  <a:solidFill>
                    <a:srgbClr val="333333"/>
                  </a:solidFill>
                </a:rPr>
                <a:t>.</a:t>
              </a:r>
              <a:endParaRPr lang="en-GB" sz="1400" dirty="0">
                <a:solidFill>
                  <a:srgbClr val="333333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1400000-6462-4E82-B957-7EAF42E7D4FE}"/>
                </a:ext>
              </a:extLst>
            </p:cNvPr>
            <p:cNvSpPr txBox="1"/>
            <p:nvPr userDrawn="1"/>
          </p:nvSpPr>
          <p:spPr>
            <a:xfrm>
              <a:off x="397357" y="3728652"/>
              <a:ext cx="3507555" cy="3958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rgbClr val="333333"/>
                  </a:solidFill>
                </a:rPr>
                <a:t>4. </a:t>
              </a:r>
              <a:r>
                <a:rPr lang="en-GB" sz="1400" dirty="0">
                  <a:solidFill>
                    <a:srgbClr val="333333"/>
                  </a:solidFill>
                </a:rPr>
                <a:t>Stylise your chart under </a:t>
              </a:r>
              <a:r>
                <a:rPr lang="en-GB" sz="1400" b="1" dirty="0">
                  <a:solidFill>
                    <a:srgbClr val="333333"/>
                  </a:solidFill>
                </a:rPr>
                <a:t>Format</a:t>
              </a:r>
              <a:r>
                <a:rPr lang="en-GB" sz="1400" dirty="0">
                  <a:solidFill>
                    <a:srgbClr val="333333"/>
                  </a:solidFill>
                </a:rPr>
                <a:t> in the </a:t>
              </a:r>
              <a:r>
                <a:rPr lang="en-GB" sz="1400" b="1" dirty="0">
                  <a:solidFill>
                    <a:srgbClr val="333333"/>
                  </a:solidFill>
                </a:rPr>
                <a:t>Chart Tools </a:t>
              </a:r>
              <a:r>
                <a:rPr lang="en-GB" sz="1400" dirty="0">
                  <a:solidFill>
                    <a:srgbClr val="333333"/>
                  </a:solidFill>
                </a:rPr>
                <a:t>ribbons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31E0C91-F7D7-4B5E-AA3E-A597FB17385E}"/>
                </a:ext>
              </a:extLst>
            </p:cNvPr>
            <p:cNvSpPr txBox="1"/>
            <p:nvPr userDrawn="1"/>
          </p:nvSpPr>
          <p:spPr>
            <a:xfrm>
              <a:off x="397357" y="3186678"/>
              <a:ext cx="3507555" cy="4166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rgbClr val="333333"/>
                  </a:solidFill>
                </a:rPr>
                <a:t>3. </a:t>
              </a:r>
              <a:r>
                <a:rPr lang="en-GB" sz="1400" dirty="0">
                  <a:solidFill>
                    <a:srgbClr val="333333"/>
                  </a:solidFill>
                </a:rPr>
                <a:t>Edit your data under </a:t>
              </a:r>
              <a:r>
                <a:rPr lang="en-GB" sz="1400" b="1" dirty="0">
                  <a:solidFill>
                    <a:srgbClr val="333333"/>
                  </a:solidFill>
                </a:rPr>
                <a:t>Design</a:t>
              </a:r>
              <a:r>
                <a:rPr lang="en-GB" sz="1400" dirty="0">
                  <a:solidFill>
                    <a:srgbClr val="333333"/>
                  </a:solidFill>
                </a:rPr>
                <a:t> in the </a:t>
              </a:r>
              <a:r>
                <a:rPr lang="en-GB" sz="1400" b="1" dirty="0">
                  <a:solidFill>
                    <a:srgbClr val="333333"/>
                  </a:solidFill>
                </a:rPr>
                <a:t>Chart Tools </a:t>
              </a:r>
              <a:r>
                <a:rPr lang="en-GB" sz="1400" dirty="0">
                  <a:solidFill>
                    <a:srgbClr val="333333"/>
                  </a:solidFill>
                </a:rPr>
                <a:t>ribbon.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76AB23A-FDA8-4DB3-8254-F65F6C2653F6}"/>
                </a:ext>
              </a:extLst>
            </p:cNvPr>
            <p:cNvSpPr txBox="1"/>
            <p:nvPr userDrawn="1"/>
          </p:nvSpPr>
          <p:spPr>
            <a:xfrm>
              <a:off x="397357" y="2330398"/>
              <a:ext cx="3507555" cy="48864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rgbClr val="333333"/>
                  </a:solidFill>
                </a:rPr>
                <a:t>1. </a:t>
              </a:r>
              <a:r>
                <a:rPr lang="en-GB" sz="1400" dirty="0">
                  <a:solidFill>
                    <a:srgbClr val="333333"/>
                  </a:solidFill>
                </a:rPr>
                <a:t>Click on the icon in the middle</a:t>
              </a:r>
              <a:r>
                <a:rPr lang="en-GB" sz="1400" baseline="0" dirty="0">
                  <a:solidFill>
                    <a:srgbClr val="333333"/>
                  </a:solidFill>
                </a:rPr>
                <a:t> of the placeholder.</a:t>
              </a:r>
              <a:endParaRPr lang="en-GB" sz="1400" dirty="0">
                <a:solidFill>
                  <a:srgbClr val="333333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9E296A7-3B56-450E-A720-0337E89D0E2D}"/>
                </a:ext>
              </a:extLst>
            </p:cNvPr>
            <p:cNvSpPr txBox="1"/>
            <p:nvPr/>
          </p:nvSpPr>
          <p:spPr>
            <a:xfrm>
              <a:off x="763139" y="1654771"/>
              <a:ext cx="2775990" cy="422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dirty="0">
                  <a:solidFill>
                    <a:srgbClr val="333333"/>
                  </a:solidFill>
                  <a:latin typeface="+mj-lt"/>
                </a:rPr>
                <a:t>How to</a:t>
              </a:r>
              <a:r>
                <a:rPr lang="en-GB" baseline="0" dirty="0">
                  <a:solidFill>
                    <a:srgbClr val="333333"/>
                  </a:solidFill>
                  <a:latin typeface="+mj-lt"/>
                </a:rPr>
                <a:t> insert a chart</a:t>
              </a:r>
              <a:endParaRPr lang="en-GB" dirty="0">
                <a:solidFill>
                  <a:srgbClr val="333333"/>
                </a:solidFill>
                <a:latin typeface="+mj-lt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19431B7-CD12-4625-A864-65694739C811}"/>
                </a:ext>
              </a:extLst>
            </p:cNvPr>
            <p:cNvSpPr/>
            <p:nvPr/>
          </p:nvSpPr>
          <p:spPr>
            <a:xfrm>
              <a:off x="397359" y="21133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2" y="5981030"/>
            <a:ext cx="1993572" cy="9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9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Conten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B26796-0DC2-4CF6-80DB-B772085A7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90171B-DCDC-45C5-BE9A-F1B38DF0A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6C7B-B151-49D9-B12D-B375F8062CD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3C46FD-9030-4BBB-8E35-EDC8DB9CFDCA}"/>
              </a:ext>
            </a:extLst>
          </p:cNvPr>
          <p:cNvSpPr/>
          <p:nvPr userDrawn="1"/>
        </p:nvSpPr>
        <p:spPr>
          <a:xfrm>
            <a:off x="0" y="-1"/>
            <a:ext cx="12192000" cy="619126"/>
          </a:xfrm>
          <a:prstGeom prst="rect">
            <a:avLst/>
          </a:prstGeom>
          <a:solidFill>
            <a:srgbClr val="F0B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0F75AB7-2237-46A2-9BC9-7D8AA6A286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0047" y="110391"/>
            <a:ext cx="936645" cy="398343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5DDDFC3-7CAE-476B-81EB-B89783A68579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502568" y="1496695"/>
            <a:ext cx="9186863" cy="4191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 dirty="0"/>
              <a:t>Click to insert video, chart or table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3C147CE-2523-40E9-8F84-DFD7EF54A2A7}"/>
              </a:ext>
            </a:extLst>
          </p:cNvPr>
          <p:cNvGrpSpPr/>
          <p:nvPr userDrawn="1"/>
        </p:nvGrpSpPr>
        <p:grpSpPr>
          <a:xfrm>
            <a:off x="8021638" y="132818"/>
            <a:ext cx="3900315" cy="364070"/>
            <a:chOff x="8021638" y="132818"/>
            <a:chExt cx="3900315" cy="36407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6DAC785-8D23-4895-A0B7-43771D2782FB}"/>
                </a:ext>
              </a:extLst>
            </p:cNvPr>
            <p:cNvSpPr txBox="1"/>
            <p:nvPr userDrawn="1"/>
          </p:nvSpPr>
          <p:spPr>
            <a:xfrm>
              <a:off x="8021638" y="132818"/>
              <a:ext cx="3454400" cy="36407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4E44"/>
                  </a:solidFill>
                  <a:effectLst/>
                  <a:uLnTx/>
                  <a:uFillTx/>
                </a:rPr>
                <a:t>Inspiring everyone to grow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38C6667-CC5E-40B7-A4EC-D173D9DB61D0}"/>
                </a:ext>
              </a:extLst>
            </p:cNvPr>
            <p:cNvGrpSpPr/>
            <p:nvPr userDrawn="1"/>
          </p:nvGrpSpPr>
          <p:grpSpPr>
            <a:xfrm>
              <a:off x="11647832" y="239844"/>
              <a:ext cx="274121" cy="150018"/>
              <a:chOff x="11647832" y="238125"/>
              <a:chExt cx="274121" cy="150018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68904302-2B1B-47DE-A173-0E85E0973D63}"/>
                  </a:ext>
                </a:extLst>
              </p:cNvPr>
              <p:cNvCxnSpPr/>
              <p:nvPr userDrawn="1"/>
            </p:nvCxnSpPr>
            <p:spPr>
              <a:xfrm>
                <a:off x="11647832" y="388143"/>
                <a:ext cx="274121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4E4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1B23463-1193-498F-A850-A50EA5AD9B12}"/>
                  </a:ext>
                </a:extLst>
              </p:cNvPr>
              <p:cNvCxnSpPr/>
              <p:nvPr userDrawn="1"/>
            </p:nvCxnSpPr>
            <p:spPr>
              <a:xfrm>
                <a:off x="11647832" y="238125"/>
                <a:ext cx="274121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4E4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14A7732-7897-4D87-9314-1A0E7A264DE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47832" y="313134"/>
                <a:ext cx="117924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4E44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D75FB6B-1F7E-4670-9A8D-BD0A2ACD1526}"/>
              </a:ext>
            </a:extLst>
          </p:cNvPr>
          <p:cNvGrpSpPr/>
          <p:nvPr userDrawn="1"/>
        </p:nvGrpSpPr>
        <p:grpSpPr>
          <a:xfrm>
            <a:off x="-3578396" y="3495675"/>
            <a:ext cx="3507559" cy="2673665"/>
            <a:chOff x="397357" y="1593847"/>
            <a:chExt cx="3507559" cy="267366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3F939E-B679-4673-AF8C-3ACC76B053A8}"/>
                </a:ext>
              </a:extLst>
            </p:cNvPr>
            <p:cNvSpPr/>
            <p:nvPr/>
          </p:nvSpPr>
          <p:spPr>
            <a:xfrm>
              <a:off x="397358" y="1593847"/>
              <a:ext cx="3507554" cy="2673665"/>
            </a:xfrm>
            <a:prstGeom prst="rect">
              <a:avLst/>
            </a:prstGeom>
            <a:solidFill>
              <a:srgbClr val="F8F8F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err="1">
                <a:solidFill>
                  <a:srgbClr val="333333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574A62-95A3-471C-92A8-4B7B03ABF45E}"/>
                </a:ext>
              </a:extLst>
            </p:cNvPr>
            <p:cNvSpPr txBox="1"/>
            <p:nvPr userDrawn="1"/>
          </p:nvSpPr>
          <p:spPr>
            <a:xfrm>
              <a:off x="397357" y="2825472"/>
              <a:ext cx="3507555" cy="28541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rgbClr val="333333"/>
                  </a:solidFill>
                </a:rPr>
                <a:t>2. </a:t>
              </a:r>
              <a:r>
                <a:rPr lang="en-GB" sz="1400" dirty="0">
                  <a:solidFill>
                    <a:srgbClr val="333333"/>
                  </a:solidFill>
                </a:rPr>
                <a:t>Click on the chart type you wish to use</a:t>
              </a:r>
              <a:r>
                <a:rPr lang="en-GB" sz="1400" baseline="0" dirty="0">
                  <a:solidFill>
                    <a:srgbClr val="333333"/>
                  </a:solidFill>
                </a:rPr>
                <a:t>.</a:t>
              </a:r>
              <a:endParaRPr lang="en-GB" sz="1400" dirty="0">
                <a:solidFill>
                  <a:srgbClr val="333333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385166C-209A-44CA-972C-CF94CAEBDC0C}"/>
                </a:ext>
              </a:extLst>
            </p:cNvPr>
            <p:cNvSpPr txBox="1"/>
            <p:nvPr userDrawn="1"/>
          </p:nvSpPr>
          <p:spPr>
            <a:xfrm>
              <a:off x="397357" y="3728652"/>
              <a:ext cx="3507555" cy="3958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rgbClr val="333333"/>
                  </a:solidFill>
                </a:rPr>
                <a:t>4. </a:t>
              </a:r>
              <a:r>
                <a:rPr lang="en-GB" sz="1400" dirty="0">
                  <a:solidFill>
                    <a:srgbClr val="333333"/>
                  </a:solidFill>
                </a:rPr>
                <a:t>Stylise your chart under </a:t>
              </a:r>
              <a:r>
                <a:rPr lang="en-GB" sz="1400" b="1" dirty="0">
                  <a:solidFill>
                    <a:srgbClr val="333333"/>
                  </a:solidFill>
                </a:rPr>
                <a:t>Format</a:t>
              </a:r>
              <a:r>
                <a:rPr lang="en-GB" sz="1400" dirty="0">
                  <a:solidFill>
                    <a:srgbClr val="333333"/>
                  </a:solidFill>
                </a:rPr>
                <a:t> in the </a:t>
              </a:r>
              <a:r>
                <a:rPr lang="en-GB" sz="1400" b="1" dirty="0">
                  <a:solidFill>
                    <a:srgbClr val="333333"/>
                  </a:solidFill>
                </a:rPr>
                <a:t>Chart Tools </a:t>
              </a:r>
              <a:r>
                <a:rPr lang="en-GB" sz="1400" dirty="0">
                  <a:solidFill>
                    <a:srgbClr val="333333"/>
                  </a:solidFill>
                </a:rPr>
                <a:t>ribbons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43C88C0-E390-48BE-8B09-2D1BE23B0F9C}"/>
                </a:ext>
              </a:extLst>
            </p:cNvPr>
            <p:cNvSpPr txBox="1"/>
            <p:nvPr userDrawn="1"/>
          </p:nvSpPr>
          <p:spPr>
            <a:xfrm>
              <a:off x="397357" y="3186678"/>
              <a:ext cx="3507555" cy="4166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rgbClr val="333333"/>
                  </a:solidFill>
                </a:rPr>
                <a:t>3. </a:t>
              </a:r>
              <a:r>
                <a:rPr lang="en-GB" sz="1400" dirty="0">
                  <a:solidFill>
                    <a:srgbClr val="333333"/>
                  </a:solidFill>
                </a:rPr>
                <a:t>Edit your data under </a:t>
              </a:r>
              <a:r>
                <a:rPr lang="en-GB" sz="1400" b="1" dirty="0">
                  <a:solidFill>
                    <a:srgbClr val="333333"/>
                  </a:solidFill>
                </a:rPr>
                <a:t>Design</a:t>
              </a:r>
              <a:r>
                <a:rPr lang="en-GB" sz="1400" dirty="0">
                  <a:solidFill>
                    <a:srgbClr val="333333"/>
                  </a:solidFill>
                </a:rPr>
                <a:t> in the </a:t>
              </a:r>
              <a:r>
                <a:rPr lang="en-GB" sz="1400" b="1" dirty="0">
                  <a:solidFill>
                    <a:srgbClr val="333333"/>
                  </a:solidFill>
                </a:rPr>
                <a:t>Chart Tools </a:t>
              </a:r>
              <a:r>
                <a:rPr lang="en-GB" sz="1400" dirty="0">
                  <a:solidFill>
                    <a:srgbClr val="333333"/>
                  </a:solidFill>
                </a:rPr>
                <a:t>ribbon.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6E45353-41BD-4406-8B59-2294CBF396AC}"/>
                </a:ext>
              </a:extLst>
            </p:cNvPr>
            <p:cNvSpPr txBox="1"/>
            <p:nvPr userDrawn="1"/>
          </p:nvSpPr>
          <p:spPr>
            <a:xfrm>
              <a:off x="397357" y="2330398"/>
              <a:ext cx="3507555" cy="48864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rgbClr val="333333"/>
                  </a:solidFill>
                </a:rPr>
                <a:t>1. </a:t>
              </a:r>
              <a:r>
                <a:rPr lang="en-GB" sz="1400" dirty="0">
                  <a:solidFill>
                    <a:srgbClr val="333333"/>
                  </a:solidFill>
                </a:rPr>
                <a:t>Click on the icon in the middle</a:t>
              </a:r>
              <a:r>
                <a:rPr lang="en-GB" sz="1400" baseline="0" dirty="0">
                  <a:solidFill>
                    <a:srgbClr val="333333"/>
                  </a:solidFill>
                </a:rPr>
                <a:t> of the placeholder.</a:t>
              </a:r>
              <a:endParaRPr lang="en-GB" sz="1400" dirty="0">
                <a:solidFill>
                  <a:srgbClr val="333333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98C3FC8-47B4-4000-95CA-1E666B6493ED}"/>
                </a:ext>
              </a:extLst>
            </p:cNvPr>
            <p:cNvSpPr txBox="1"/>
            <p:nvPr/>
          </p:nvSpPr>
          <p:spPr>
            <a:xfrm>
              <a:off x="763139" y="1654771"/>
              <a:ext cx="2775990" cy="422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dirty="0">
                  <a:solidFill>
                    <a:srgbClr val="333333"/>
                  </a:solidFill>
                  <a:latin typeface="+mj-lt"/>
                </a:rPr>
                <a:t>How to</a:t>
              </a:r>
              <a:r>
                <a:rPr lang="en-GB" baseline="0" dirty="0">
                  <a:solidFill>
                    <a:srgbClr val="333333"/>
                  </a:solidFill>
                  <a:latin typeface="+mj-lt"/>
                </a:rPr>
                <a:t> insert a chart</a:t>
              </a:r>
              <a:endParaRPr lang="en-GB" dirty="0">
                <a:solidFill>
                  <a:srgbClr val="333333"/>
                </a:solidFill>
                <a:latin typeface="+mj-l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31A6481-AD06-4E0D-AC10-241827D074FA}"/>
                </a:ext>
              </a:extLst>
            </p:cNvPr>
            <p:cNvSpPr/>
            <p:nvPr/>
          </p:nvSpPr>
          <p:spPr>
            <a:xfrm>
              <a:off x="397359" y="21133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2" y="5981030"/>
            <a:ext cx="1993572" cy="90303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206692" y="-96251"/>
            <a:ext cx="8312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+mj-lt"/>
              </a:rPr>
              <a:t>Seeds leave home in different ways</a:t>
            </a:r>
            <a:endParaRPr lang="en-GB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244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B26796-0DC2-4CF6-80DB-B772085A7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90171B-DCDC-45C5-BE9A-F1B38DF0A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6C7B-B151-49D9-B12D-B375F8062CD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3C46FD-9030-4BBB-8E35-EDC8DB9CFDCA}"/>
              </a:ext>
            </a:extLst>
          </p:cNvPr>
          <p:cNvSpPr/>
          <p:nvPr userDrawn="1"/>
        </p:nvSpPr>
        <p:spPr>
          <a:xfrm>
            <a:off x="0" y="-1"/>
            <a:ext cx="12192000" cy="619126"/>
          </a:xfrm>
          <a:prstGeom prst="rect">
            <a:avLst/>
          </a:prstGeom>
          <a:solidFill>
            <a:srgbClr val="F5D7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0F75AB7-2237-46A2-9BC9-7D8AA6A286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0047" y="110391"/>
            <a:ext cx="936645" cy="398343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5DDDFC3-7CAE-476B-81EB-B89783A68579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1502568" y="1496695"/>
            <a:ext cx="9186863" cy="4191000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en-GB"/>
              <a:t>Click to insert video, chart or table</a:t>
            </a:r>
            <a:endParaRPr lang="en-GB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3C147CE-2523-40E9-8F84-DFD7EF54A2A7}"/>
              </a:ext>
            </a:extLst>
          </p:cNvPr>
          <p:cNvGrpSpPr/>
          <p:nvPr userDrawn="1"/>
        </p:nvGrpSpPr>
        <p:grpSpPr>
          <a:xfrm>
            <a:off x="8021638" y="132818"/>
            <a:ext cx="3900315" cy="364070"/>
            <a:chOff x="8021638" y="132818"/>
            <a:chExt cx="3900315" cy="36407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6DAC785-8D23-4895-A0B7-43771D2782FB}"/>
                </a:ext>
              </a:extLst>
            </p:cNvPr>
            <p:cNvSpPr txBox="1"/>
            <p:nvPr userDrawn="1"/>
          </p:nvSpPr>
          <p:spPr>
            <a:xfrm>
              <a:off x="8021638" y="132818"/>
              <a:ext cx="3454400" cy="36407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4E44"/>
                  </a:solidFill>
                  <a:effectLst/>
                  <a:uLnTx/>
                  <a:uFillTx/>
                </a:rPr>
                <a:t>Inspiring everyone to grow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38C6667-CC5E-40B7-A4EC-D173D9DB61D0}"/>
                </a:ext>
              </a:extLst>
            </p:cNvPr>
            <p:cNvGrpSpPr/>
            <p:nvPr userDrawn="1"/>
          </p:nvGrpSpPr>
          <p:grpSpPr>
            <a:xfrm>
              <a:off x="11647832" y="239844"/>
              <a:ext cx="274121" cy="150018"/>
              <a:chOff x="11647832" y="238125"/>
              <a:chExt cx="274121" cy="150018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68904302-2B1B-47DE-A173-0E85E0973D63}"/>
                  </a:ext>
                </a:extLst>
              </p:cNvPr>
              <p:cNvCxnSpPr/>
              <p:nvPr userDrawn="1"/>
            </p:nvCxnSpPr>
            <p:spPr>
              <a:xfrm>
                <a:off x="11647832" y="388143"/>
                <a:ext cx="274121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4E4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1B23463-1193-498F-A850-A50EA5AD9B12}"/>
                  </a:ext>
                </a:extLst>
              </p:cNvPr>
              <p:cNvCxnSpPr/>
              <p:nvPr userDrawn="1"/>
            </p:nvCxnSpPr>
            <p:spPr>
              <a:xfrm>
                <a:off x="11647832" y="238125"/>
                <a:ext cx="274121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4E4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514A7732-7897-4D87-9314-1A0E7A264DE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47832" y="313134"/>
                <a:ext cx="117924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4E44"/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1420243-6909-4F45-877B-F8D3EE08FDB8}"/>
              </a:ext>
            </a:extLst>
          </p:cNvPr>
          <p:cNvGrpSpPr/>
          <p:nvPr userDrawn="1"/>
        </p:nvGrpSpPr>
        <p:grpSpPr>
          <a:xfrm>
            <a:off x="-3578396" y="3495675"/>
            <a:ext cx="3507559" cy="2673665"/>
            <a:chOff x="397357" y="1593847"/>
            <a:chExt cx="3507559" cy="267366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831D870-ABC5-43D7-83AA-3ECFF3C335F7}"/>
                </a:ext>
              </a:extLst>
            </p:cNvPr>
            <p:cNvSpPr/>
            <p:nvPr/>
          </p:nvSpPr>
          <p:spPr>
            <a:xfrm>
              <a:off x="397358" y="1593847"/>
              <a:ext cx="3507554" cy="2673665"/>
            </a:xfrm>
            <a:prstGeom prst="rect">
              <a:avLst/>
            </a:prstGeom>
            <a:solidFill>
              <a:srgbClr val="F8F8F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endParaRPr lang="en-GB" err="1">
                <a:solidFill>
                  <a:srgbClr val="333333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0D5E14A-AB70-4FA4-93DA-D42DDDDEBDCF}"/>
                </a:ext>
              </a:extLst>
            </p:cNvPr>
            <p:cNvSpPr txBox="1"/>
            <p:nvPr userDrawn="1"/>
          </p:nvSpPr>
          <p:spPr>
            <a:xfrm>
              <a:off x="397357" y="2825472"/>
              <a:ext cx="3507555" cy="28541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rgbClr val="333333"/>
                  </a:solidFill>
                </a:rPr>
                <a:t>2. </a:t>
              </a:r>
              <a:r>
                <a:rPr lang="en-GB" sz="1400" dirty="0">
                  <a:solidFill>
                    <a:srgbClr val="333333"/>
                  </a:solidFill>
                </a:rPr>
                <a:t>Click on the chart type you wish to use</a:t>
              </a:r>
              <a:r>
                <a:rPr lang="en-GB" sz="1400" baseline="0" dirty="0">
                  <a:solidFill>
                    <a:srgbClr val="333333"/>
                  </a:solidFill>
                </a:rPr>
                <a:t>.</a:t>
              </a:r>
              <a:endParaRPr lang="en-GB" sz="1400" dirty="0">
                <a:solidFill>
                  <a:srgbClr val="333333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2BF84B2-817A-43F5-A452-FAA7BF6E983C}"/>
                </a:ext>
              </a:extLst>
            </p:cNvPr>
            <p:cNvSpPr txBox="1"/>
            <p:nvPr userDrawn="1"/>
          </p:nvSpPr>
          <p:spPr>
            <a:xfrm>
              <a:off x="397357" y="3728652"/>
              <a:ext cx="3507555" cy="3958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rgbClr val="333333"/>
                  </a:solidFill>
                </a:rPr>
                <a:t>4. </a:t>
              </a:r>
              <a:r>
                <a:rPr lang="en-GB" sz="1400" dirty="0">
                  <a:solidFill>
                    <a:srgbClr val="333333"/>
                  </a:solidFill>
                </a:rPr>
                <a:t>Stylise your chart under </a:t>
              </a:r>
              <a:r>
                <a:rPr lang="en-GB" sz="1400" b="1" dirty="0">
                  <a:solidFill>
                    <a:srgbClr val="333333"/>
                  </a:solidFill>
                </a:rPr>
                <a:t>Format</a:t>
              </a:r>
              <a:r>
                <a:rPr lang="en-GB" sz="1400" dirty="0">
                  <a:solidFill>
                    <a:srgbClr val="333333"/>
                  </a:solidFill>
                </a:rPr>
                <a:t> in the </a:t>
              </a:r>
              <a:r>
                <a:rPr lang="en-GB" sz="1400" b="1" dirty="0">
                  <a:solidFill>
                    <a:srgbClr val="333333"/>
                  </a:solidFill>
                </a:rPr>
                <a:t>Chart Tools </a:t>
              </a:r>
              <a:r>
                <a:rPr lang="en-GB" sz="1400" dirty="0">
                  <a:solidFill>
                    <a:srgbClr val="333333"/>
                  </a:solidFill>
                </a:rPr>
                <a:t>ribbons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4D6CDAB-6A39-419F-B21F-4E82E635EDBC}"/>
                </a:ext>
              </a:extLst>
            </p:cNvPr>
            <p:cNvSpPr txBox="1"/>
            <p:nvPr userDrawn="1"/>
          </p:nvSpPr>
          <p:spPr>
            <a:xfrm>
              <a:off x="397357" y="3186678"/>
              <a:ext cx="3507555" cy="4166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rgbClr val="333333"/>
                  </a:solidFill>
                </a:rPr>
                <a:t>3. </a:t>
              </a:r>
              <a:r>
                <a:rPr lang="en-GB" sz="1400" dirty="0">
                  <a:solidFill>
                    <a:srgbClr val="333333"/>
                  </a:solidFill>
                </a:rPr>
                <a:t>Edit your data under </a:t>
              </a:r>
              <a:r>
                <a:rPr lang="en-GB" sz="1400" b="1" dirty="0">
                  <a:solidFill>
                    <a:srgbClr val="333333"/>
                  </a:solidFill>
                </a:rPr>
                <a:t>Design</a:t>
              </a:r>
              <a:r>
                <a:rPr lang="en-GB" sz="1400" dirty="0">
                  <a:solidFill>
                    <a:srgbClr val="333333"/>
                  </a:solidFill>
                </a:rPr>
                <a:t> in the </a:t>
              </a:r>
              <a:r>
                <a:rPr lang="en-GB" sz="1400" b="1" dirty="0">
                  <a:solidFill>
                    <a:srgbClr val="333333"/>
                  </a:solidFill>
                </a:rPr>
                <a:t>Chart Tools </a:t>
              </a:r>
              <a:r>
                <a:rPr lang="en-GB" sz="1400" dirty="0">
                  <a:solidFill>
                    <a:srgbClr val="333333"/>
                  </a:solidFill>
                </a:rPr>
                <a:t>ribbon.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239C0B2-8DD5-450F-B304-D00DCD2C6282}"/>
                </a:ext>
              </a:extLst>
            </p:cNvPr>
            <p:cNvSpPr txBox="1"/>
            <p:nvPr userDrawn="1"/>
          </p:nvSpPr>
          <p:spPr>
            <a:xfrm>
              <a:off x="397357" y="2330398"/>
              <a:ext cx="3507555" cy="48864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GB" sz="1400" b="1" dirty="0">
                  <a:solidFill>
                    <a:srgbClr val="333333"/>
                  </a:solidFill>
                </a:rPr>
                <a:t>1. </a:t>
              </a:r>
              <a:r>
                <a:rPr lang="en-GB" sz="1400" dirty="0">
                  <a:solidFill>
                    <a:srgbClr val="333333"/>
                  </a:solidFill>
                </a:rPr>
                <a:t>Click on the icon in the middle</a:t>
              </a:r>
              <a:r>
                <a:rPr lang="en-GB" sz="1400" baseline="0" dirty="0">
                  <a:solidFill>
                    <a:srgbClr val="333333"/>
                  </a:solidFill>
                </a:rPr>
                <a:t> of the placeholder.</a:t>
              </a:r>
              <a:endParaRPr lang="en-GB" sz="1400" dirty="0">
                <a:solidFill>
                  <a:srgbClr val="333333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7F1B844-39F8-4860-BBE1-EEADC5C1209C}"/>
                </a:ext>
              </a:extLst>
            </p:cNvPr>
            <p:cNvSpPr txBox="1"/>
            <p:nvPr/>
          </p:nvSpPr>
          <p:spPr>
            <a:xfrm>
              <a:off x="763139" y="1654771"/>
              <a:ext cx="2775990" cy="4226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GB" dirty="0">
                  <a:solidFill>
                    <a:srgbClr val="333333"/>
                  </a:solidFill>
                  <a:latin typeface="+mj-lt"/>
                </a:rPr>
                <a:t>How to</a:t>
              </a:r>
              <a:r>
                <a:rPr lang="en-GB" baseline="0" dirty="0">
                  <a:solidFill>
                    <a:srgbClr val="333333"/>
                  </a:solidFill>
                  <a:latin typeface="+mj-lt"/>
                </a:rPr>
                <a:t> insert a chart</a:t>
              </a:r>
              <a:endParaRPr lang="en-GB" dirty="0">
                <a:solidFill>
                  <a:srgbClr val="333333"/>
                </a:solidFill>
                <a:latin typeface="+mj-l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EEBFC83-0256-4272-9A7D-D1B9390E15EC}"/>
                </a:ext>
              </a:extLst>
            </p:cNvPr>
            <p:cNvSpPr/>
            <p:nvPr/>
          </p:nvSpPr>
          <p:spPr>
            <a:xfrm>
              <a:off x="397359" y="2113393"/>
              <a:ext cx="3507557" cy="3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rgbClr val="333333"/>
                </a:solidFill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2" y="5981030"/>
            <a:ext cx="1993572" cy="9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6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EC5555D-6A28-4D3C-9097-3C4AE422D9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2" b="79640"/>
          <a:stretch/>
        </p:blipFill>
        <p:spPr>
          <a:xfrm>
            <a:off x="0" y="619125"/>
            <a:ext cx="12192000" cy="173757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A7844DB1-FC02-4BC3-A8E1-CB612C03AC95}"/>
              </a:ext>
            </a:extLst>
          </p:cNvPr>
          <p:cNvSpPr/>
          <p:nvPr userDrawn="1"/>
        </p:nvSpPr>
        <p:spPr>
          <a:xfrm>
            <a:off x="0" y="-1"/>
            <a:ext cx="12192000" cy="619126"/>
          </a:xfrm>
          <a:prstGeom prst="rect">
            <a:avLst/>
          </a:prstGeom>
          <a:solidFill>
            <a:srgbClr val="A0D2D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577EA1F8-9AD1-46F1-824B-7E7A6D8DF6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0047" y="110391"/>
            <a:ext cx="936645" cy="398343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AB7397-E1D7-42A6-B9E7-96AE09062F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24949" y="6432550"/>
            <a:ext cx="2314575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5287D0-ED4B-4345-AFCA-1321B7AC1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955A3-56CA-40C2-85A3-60027205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6C7B-B151-49D9-B12D-B375F8062CD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568856-2C60-49DA-AEC7-0E1A95132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675" y="833803"/>
            <a:ext cx="10315575" cy="1325563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Title goes here</a:t>
            </a:r>
            <a:endParaRPr lang="en-GB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1399AB7-4680-43F4-9C7D-9EA10CB1B482}"/>
              </a:ext>
            </a:extLst>
          </p:cNvPr>
          <p:cNvGrpSpPr/>
          <p:nvPr userDrawn="1"/>
        </p:nvGrpSpPr>
        <p:grpSpPr>
          <a:xfrm>
            <a:off x="8021638" y="132818"/>
            <a:ext cx="3900315" cy="364070"/>
            <a:chOff x="8021638" y="132818"/>
            <a:chExt cx="3900315" cy="36407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6E90DDA-F778-4D3D-8B46-24BB3C1313C2}"/>
                </a:ext>
              </a:extLst>
            </p:cNvPr>
            <p:cNvSpPr txBox="1"/>
            <p:nvPr userDrawn="1"/>
          </p:nvSpPr>
          <p:spPr>
            <a:xfrm>
              <a:off x="8021638" y="132818"/>
              <a:ext cx="3454400" cy="36407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4E44"/>
                  </a:solidFill>
                  <a:effectLst/>
                  <a:uLnTx/>
                  <a:uFillTx/>
                </a:rPr>
                <a:t>Inspiring everyone to grow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6B99956-9A72-4696-BAEA-738B00A49C80}"/>
                </a:ext>
              </a:extLst>
            </p:cNvPr>
            <p:cNvGrpSpPr/>
            <p:nvPr userDrawn="1"/>
          </p:nvGrpSpPr>
          <p:grpSpPr>
            <a:xfrm>
              <a:off x="11647832" y="239844"/>
              <a:ext cx="274121" cy="150018"/>
              <a:chOff x="11647832" y="238125"/>
              <a:chExt cx="274121" cy="150018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FC33F719-6B54-4F88-912D-0B3A48923B48}"/>
                  </a:ext>
                </a:extLst>
              </p:cNvPr>
              <p:cNvCxnSpPr/>
              <p:nvPr userDrawn="1"/>
            </p:nvCxnSpPr>
            <p:spPr>
              <a:xfrm>
                <a:off x="11647832" y="388143"/>
                <a:ext cx="274121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4E4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B677EA75-21EA-4B2D-B984-227257822169}"/>
                  </a:ext>
                </a:extLst>
              </p:cNvPr>
              <p:cNvCxnSpPr/>
              <p:nvPr userDrawn="1"/>
            </p:nvCxnSpPr>
            <p:spPr>
              <a:xfrm>
                <a:off x="11647832" y="238125"/>
                <a:ext cx="274121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4E44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E52FC101-9C2C-4145-8A22-ECB43EC7359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47832" y="313134"/>
                <a:ext cx="117924" cy="0"/>
              </a:xfrm>
              <a:prstGeom prst="line">
                <a:avLst/>
              </a:prstGeom>
              <a:noFill/>
              <a:ln w="19050" cap="rnd" cmpd="sng" algn="ctr">
                <a:solidFill>
                  <a:srgbClr val="004E44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53200553-1E74-48D1-8403-E01357D2A2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7673" y="2628900"/>
            <a:ext cx="10315577" cy="3286125"/>
          </a:xfrm>
        </p:spPr>
        <p:txBody>
          <a:bodyPr numCol="2" spcCol="36000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2" y="5981030"/>
            <a:ext cx="1993572" cy="90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8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6259B3E-AEA8-439D-B969-DEB639CB96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84449" r="11793"/>
          <a:stretch/>
        </p:blipFill>
        <p:spPr>
          <a:xfrm rot="5400000">
            <a:off x="5922706" y="588707"/>
            <a:ext cx="346587" cy="12192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D645EC6-4694-45E5-959E-E9D39B1639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97880" y="2992221"/>
            <a:ext cx="5369375" cy="742113"/>
          </a:xfrm>
          <a:custGeom>
            <a:avLst/>
            <a:gdLst>
              <a:gd name="connsiteX0" fmla="*/ 5052904 w 5224595"/>
              <a:gd name="connsiteY0" fmla="*/ 430854 h 722103"/>
              <a:gd name="connsiteX1" fmla="*/ 5053321 w 5224595"/>
              <a:gd name="connsiteY1" fmla="*/ 430854 h 722103"/>
              <a:gd name="connsiteX2" fmla="*/ 5116844 w 5224595"/>
              <a:gd name="connsiteY2" fmla="*/ 493955 h 722103"/>
              <a:gd name="connsiteX3" fmla="*/ 5116844 w 5224595"/>
              <a:gd name="connsiteY3" fmla="*/ 494378 h 722103"/>
              <a:gd name="connsiteX4" fmla="*/ 5098303 w 5224595"/>
              <a:gd name="connsiteY4" fmla="*/ 539553 h 722103"/>
              <a:gd name="connsiteX5" fmla="*/ 5008724 w 5224595"/>
              <a:gd name="connsiteY5" fmla="*/ 539932 h 722103"/>
              <a:gd name="connsiteX6" fmla="*/ 5008345 w 5224595"/>
              <a:gd name="connsiteY6" fmla="*/ 539553 h 722103"/>
              <a:gd name="connsiteX7" fmla="*/ 4989803 w 5224595"/>
              <a:gd name="connsiteY7" fmla="*/ 494378 h 722103"/>
              <a:gd name="connsiteX8" fmla="*/ 5052904 w 5224595"/>
              <a:gd name="connsiteY8" fmla="*/ 430854 h 722103"/>
              <a:gd name="connsiteX9" fmla="*/ 3900849 w 5224595"/>
              <a:gd name="connsiteY9" fmla="*/ 195700 h 722103"/>
              <a:gd name="connsiteX10" fmla="*/ 3866327 w 5224595"/>
              <a:gd name="connsiteY10" fmla="*/ 210891 h 722103"/>
              <a:gd name="connsiteX11" fmla="*/ 3847388 w 5224595"/>
              <a:gd name="connsiteY11" fmla="*/ 270859 h 722103"/>
              <a:gd name="connsiteX12" fmla="*/ 3842851 w 5224595"/>
              <a:gd name="connsiteY12" fmla="*/ 395338 h 722103"/>
              <a:gd name="connsiteX13" fmla="*/ 3848377 w 5224595"/>
              <a:gd name="connsiteY13" fmla="*/ 474277 h 722103"/>
              <a:gd name="connsiteX14" fmla="*/ 3866918 w 5224595"/>
              <a:gd name="connsiteY14" fmla="*/ 516884 h 722103"/>
              <a:gd name="connsiteX15" fmla="*/ 3899270 w 5224595"/>
              <a:gd name="connsiteY15" fmla="*/ 531485 h 722103"/>
              <a:gd name="connsiteX16" fmla="*/ 3928862 w 5224595"/>
              <a:gd name="connsiteY16" fmla="*/ 521621 h 722103"/>
              <a:gd name="connsiteX17" fmla="*/ 3949374 w 5224595"/>
              <a:gd name="connsiteY17" fmla="*/ 484141 h 722103"/>
              <a:gd name="connsiteX18" fmla="*/ 3957268 w 5224595"/>
              <a:gd name="connsiteY18" fmla="*/ 332636 h 722103"/>
              <a:gd name="connsiteX19" fmla="*/ 3949772 w 5224595"/>
              <a:gd name="connsiteY19" fmla="*/ 240508 h 722103"/>
              <a:gd name="connsiteX20" fmla="*/ 3927675 w 5224595"/>
              <a:gd name="connsiteY20" fmla="*/ 204010 h 722103"/>
              <a:gd name="connsiteX21" fmla="*/ 3900861 w 5224595"/>
              <a:gd name="connsiteY21" fmla="*/ 195700 h 722103"/>
              <a:gd name="connsiteX22" fmla="*/ 1851205 w 5224595"/>
              <a:gd name="connsiteY22" fmla="*/ 194115 h 722103"/>
              <a:gd name="connsiteX23" fmla="*/ 1804650 w 5224595"/>
              <a:gd name="connsiteY23" fmla="*/ 220550 h 722103"/>
              <a:gd name="connsiteX24" fmla="*/ 1778613 w 5224595"/>
              <a:gd name="connsiteY24" fmla="*/ 371663 h 722103"/>
              <a:gd name="connsiteX25" fmla="*/ 1801101 w 5224595"/>
              <a:gd name="connsiteY25" fmla="*/ 490816 h 722103"/>
              <a:gd name="connsiteX26" fmla="*/ 1840962 w 5224595"/>
              <a:gd name="connsiteY26" fmla="*/ 514069 h 722103"/>
              <a:gd name="connsiteX27" fmla="*/ 1873115 w 5224595"/>
              <a:gd name="connsiteY27" fmla="*/ 504205 h 722103"/>
              <a:gd name="connsiteX28" fmla="*/ 1907624 w 5224595"/>
              <a:gd name="connsiteY28" fmla="*/ 473046 h 722103"/>
              <a:gd name="connsiteX29" fmla="*/ 1907624 w 5224595"/>
              <a:gd name="connsiteY29" fmla="*/ 321162 h 722103"/>
              <a:gd name="connsiteX30" fmla="*/ 1900718 w 5224595"/>
              <a:gd name="connsiteY30" fmla="*/ 237121 h 722103"/>
              <a:gd name="connsiteX31" fmla="*/ 1875272 w 5224595"/>
              <a:gd name="connsiteY31" fmla="*/ 201611 h 722103"/>
              <a:gd name="connsiteX32" fmla="*/ 1851205 w 5224595"/>
              <a:gd name="connsiteY32" fmla="*/ 194115 h 722103"/>
              <a:gd name="connsiteX33" fmla="*/ 2723539 w 5224595"/>
              <a:gd name="connsiteY33" fmla="*/ 193344 h 722103"/>
              <a:gd name="connsiteX34" fmla="*/ 2689975 w 5224595"/>
              <a:gd name="connsiteY34" fmla="*/ 213464 h 722103"/>
              <a:gd name="connsiteX35" fmla="*/ 2666698 w 5224595"/>
              <a:gd name="connsiteY35" fmla="*/ 309731 h 722103"/>
              <a:gd name="connsiteX36" fmla="*/ 2666698 w 5224595"/>
              <a:gd name="connsiteY36" fmla="*/ 323542 h 722103"/>
              <a:gd name="connsiteX37" fmla="*/ 2774048 w 5224595"/>
              <a:gd name="connsiteY37" fmla="*/ 323542 h 722103"/>
              <a:gd name="connsiteX38" fmla="*/ 2767142 w 5224595"/>
              <a:gd name="connsiteY38" fmla="*/ 236350 h 722103"/>
              <a:gd name="connsiteX39" fmla="*/ 2745642 w 5224595"/>
              <a:gd name="connsiteY39" fmla="*/ 200449 h 722103"/>
              <a:gd name="connsiteX40" fmla="*/ 2723539 w 5224595"/>
              <a:gd name="connsiteY40" fmla="*/ 193344 h 722103"/>
              <a:gd name="connsiteX41" fmla="*/ 236715 w 5224595"/>
              <a:gd name="connsiteY41" fmla="*/ 181889 h 722103"/>
              <a:gd name="connsiteX42" fmla="*/ 154669 w 5224595"/>
              <a:gd name="connsiteY42" fmla="*/ 366138 h 722103"/>
              <a:gd name="connsiteX43" fmla="*/ 316424 w 5224595"/>
              <a:gd name="connsiteY43" fmla="*/ 366138 h 722103"/>
              <a:gd name="connsiteX44" fmla="*/ 3490147 w 5224595"/>
              <a:gd name="connsiteY44" fmla="*/ 178731 h 722103"/>
              <a:gd name="connsiteX45" fmla="*/ 3644791 w 5224595"/>
              <a:gd name="connsiteY45" fmla="*/ 178731 h 722103"/>
              <a:gd name="connsiteX46" fmla="*/ 3644791 w 5224595"/>
              <a:gd name="connsiteY46" fmla="*/ 471088 h 722103"/>
              <a:gd name="connsiteX47" fmla="*/ 3653866 w 5224595"/>
              <a:gd name="connsiteY47" fmla="*/ 520999 h 722103"/>
              <a:gd name="connsiteX48" fmla="*/ 3689375 w 5224595"/>
              <a:gd name="connsiteY48" fmla="*/ 533430 h 722103"/>
              <a:gd name="connsiteX49" fmla="*/ 3689375 w 5224595"/>
              <a:gd name="connsiteY49" fmla="*/ 547633 h 722103"/>
              <a:gd name="connsiteX50" fmla="*/ 3490141 w 5224595"/>
              <a:gd name="connsiteY50" fmla="*/ 547633 h 722103"/>
              <a:gd name="connsiteX51" fmla="*/ 3490141 w 5224595"/>
              <a:gd name="connsiteY51" fmla="*/ 533430 h 722103"/>
              <a:gd name="connsiteX52" fmla="*/ 3526440 w 5224595"/>
              <a:gd name="connsiteY52" fmla="*/ 519228 h 722103"/>
              <a:gd name="connsiteX53" fmla="*/ 3534333 w 5224595"/>
              <a:gd name="connsiteY53" fmla="*/ 471094 h 722103"/>
              <a:gd name="connsiteX54" fmla="*/ 3534333 w 5224595"/>
              <a:gd name="connsiteY54" fmla="*/ 255668 h 722103"/>
              <a:gd name="connsiteX55" fmla="*/ 3525259 w 5224595"/>
              <a:gd name="connsiteY55" fmla="*/ 205757 h 722103"/>
              <a:gd name="connsiteX56" fmla="*/ 3490147 w 5224595"/>
              <a:gd name="connsiteY56" fmla="*/ 193325 h 722103"/>
              <a:gd name="connsiteX57" fmla="*/ 2106865 w 5224595"/>
              <a:gd name="connsiteY57" fmla="*/ 178731 h 722103"/>
              <a:gd name="connsiteX58" fmla="*/ 2257189 w 5224595"/>
              <a:gd name="connsiteY58" fmla="*/ 178731 h 722103"/>
              <a:gd name="connsiteX59" fmla="*/ 2257189 w 5224595"/>
              <a:gd name="connsiteY59" fmla="*/ 430848 h 722103"/>
              <a:gd name="connsiteX60" fmla="*/ 2260919 w 5224595"/>
              <a:gd name="connsiteY60" fmla="*/ 481741 h 722103"/>
              <a:gd name="connsiteX61" fmla="*/ 2272728 w 5224595"/>
              <a:gd name="connsiteY61" fmla="*/ 499102 h 722103"/>
              <a:gd name="connsiteX62" fmla="*/ 2291468 w 5224595"/>
              <a:gd name="connsiteY62" fmla="*/ 505019 h 722103"/>
              <a:gd name="connsiteX63" fmla="*/ 2317114 w 5224595"/>
              <a:gd name="connsiteY63" fmla="*/ 497523 h 722103"/>
              <a:gd name="connsiteX64" fmla="*/ 2354992 w 5224595"/>
              <a:gd name="connsiteY64" fmla="*/ 456096 h 722103"/>
              <a:gd name="connsiteX65" fmla="*/ 2354992 w 5224595"/>
              <a:gd name="connsiteY65" fmla="*/ 258825 h 722103"/>
              <a:gd name="connsiteX66" fmla="*/ 2347297 w 5224595"/>
              <a:gd name="connsiteY66" fmla="*/ 206745 h 722103"/>
              <a:gd name="connsiteX67" fmla="*/ 2315212 w 5224595"/>
              <a:gd name="connsiteY67" fmla="*/ 193344 h 722103"/>
              <a:gd name="connsiteX68" fmla="*/ 2315212 w 5224595"/>
              <a:gd name="connsiteY68" fmla="*/ 178731 h 722103"/>
              <a:gd name="connsiteX69" fmla="*/ 2465511 w 5224595"/>
              <a:gd name="connsiteY69" fmla="*/ 178731 h 722103"/>
              <a:gd name="connsiteX70" fmla="*/ 2465511 w 5224595"/>
              <a:gd name="connsiteY70" fmla="*/ 467539 h 722103"/>
              <a:gd name="connsiteX71" fmla="*/ 2473405 w 5224595"/>
              <a:gd name="connsiteY71" fmla="*/ 520210 h 722103"/>
              <a:gd name="connsiteX72" fmla="*/ 2505366 w 5224595"/>
              <a:gd name="connsiteY72" fmla="*/ 533424 h 722103"/>
              <a:gd name="connsiteX73" fmla="*/ 2505366 w 5224595"/>
              <a:gd name="connsiteY73" fmla="*/ 547633 h 722103"/>
              <a:gd name="connsiteX74" fmla="*/ 2355035 w 5224595"/>
              <a:gd name="connsiteY74" fmla="*/ 547633 h 722103"/>
              <a:gd name="connsiteX75" fmla="*/ 2355035 w 5224595"/>
              <a:gd name="connsiteY75" fmla="*/ 498312 h 722103"/>
              <a:gd name="connsiteX76" fmla="*/ 2302165 w 5224595"/>
              <a:gd name="connsiteY76" fmla="*/ 544308 h 722103"/>
              <a:gd name="connsiteX77" fmla="*/ 2242987 w 5224595"/>
              <a:gd name="connsiteY77" fmla="*/ 558709 h 722103"/>
              <a:gd name="connsiteX78" fmla="*/ 2187556 w 5224595"/>
              <a:gd name="connsiteY78" fmla="*/ 539571 h 722103"/>
              <a:gd name="connsiteX79" fmla="*/ 2155005 w 5224595"/>
              <a:gd name="connsiteY79" fmla="*/ 494819 h 722103"/>
              <a:gd name="connsiteX80" fmla="*/ 2146719 w 5224595"/>
              <a:gd name="connsiteY80" fmla="*/ 405259 h 722103"/>
              <a:gd name="connsiteX81" fmla="*/ 2146719 w 5224595"/>
              <a:gd name="connsiteY81" fmla="*/ 258825 h 722103"/>
              <a:gd name="connsiteX82" fmla="*/ 2139024 w 5224595"/>
              <a:gd name="connsiteY82" fmla="*/ 206745 h 722103"/>
              <a:gd name="connsiteX83" fmla="*/ 2106865 w 5224595"/>
              <a:gd name="connsiteY83" fmla="*/ 193344 h 722103"/>
              <a:gd name="connsiteX84" fmla="*/ 1033313 w 5224595"/>
              <a:gd name="connsiteY84" fmla="*/ 178731 h 722103"/>
              <a:gd name="connsiteX85" fmla="*/ 1229402 w 5224595"/>
              <a:gd name="connsiteY85" fmla="*/ 178731 h 722103"/>
              <a:gd name="connsiteX86" fmla="*/ 1229402 w 5224595"/>
              <a:gd name="connsiteY86" fmla="*/ 193344 h 722103"/>
              <a:gd name="connsiteX87" fmla="*/ 1202178 w 5224595"/>
              <a:gd name="connsiteY87" fmla="*/ 200840 h 722103"/>
              <a:gd name="connsiteX88" fmla="*/ 1194284 w 5224595"/>
              <a:gd name="connsiteY88" fmla="*/ 217001 h 722103"/>
              <a:gd name="connsiteX89" fmla="*/ 1214012 w 5224595"/>
              <a:gd name="connsiteY89" fmla="*/ 276179 h 722103"/>
              <a:gd name="connsiteX90" fmla="*/ 1277138 w 5224595"/>
              <a:gd name="connsiteY90" fmla="*/ 420580 h 722103"/>
              <a:gd name="connsiteX91" fmla="*/ 1320144 w 5224595"/>
              <a:gd name="connsiteY91" fmla="*/ 308954 h 722103"/>
              <a:gd name="connsiteX92" fmla="*/ 1343421 w 5224595"/>
              <a:gd name="connsiteY92" fmla="*/ 226100 h 722103"/>
              <a:gd name="connsiteX93" fmla="*/ 1333756 w 5224595"/>
              <a:gd name="connsiteY93" fmla="*/ 202823 h 722103"/>
              <a:gd name="connsiteX94" fmla="*/ 1299626 w 5224595"/>
              <a:gd name="connsiteY94" fmla="*/ 193357 h 722103"/>
              <a:gd name="connsiteX95" fmla="*/ 1299626 w 5224595"/>
              <a:gd name="connsiteY95" fmla="*/ 178731 h 722103"/>
              <a:gd name="connsiteX96" fmla="*/ 1423118 w 5224595"/>
              <a:gd name="connsiteY96" fmla="*/ 178731 h 722103"/>
              <a:gd name="connsiteX97" fmla="*/ 1423118 w 5224595"/>
              <a:gd name="connsiteY97" fmla="*/ 193344 h 722103"/>
              <a:gd name="connsiteX98" fmla="*/ 1393525 w 5224595"/>
              <a:gd name="connsiteY98" fmla="*/ 207348 h 722103"/>
              <a:gd name="connsiteX99" fmla="*/ 1355256 w 5224595"/>
              <a:gd name="connsiteY99" fmla="*/ 289213 h 722103"/>
              <a:gd name="connsiteX100" fmla="*/ 1249914 w 5224595"/>
              <a:gd name="connsiteY100" fmla="*/ 562631 h 722103"/>
              <a:gd name="connsiteX101" fmla="*/ 1190735 w 5224595"/>
              <a:gd name="connsiteY101" fmla="*/ 688889 h 722103"/>
              <a:gd name="connsiteX102" fmla="*/ 1122482 w 5224595"/>
              <a:gd name="connsiteY102" fmla="*/ 722030 h 722103"/>
              <a:gd name="connsiteX103" fmla="*/ 1069413 w 5224595"/>
              <a:gd name="connsiteY103" fmla="*/ 703290 h 722103"/>
              <a:gd name="connsiteX104" fmla="*/ 1049094 w 5224595"/>
              <a:gd name="connsiteY104" fmla="*/ 658115 h 722103"/>
              <a:gd name="connsiteX105" fmla="*/ 1063098 w 5224595"/>
              <a:gd name="connsiteY105" fmla="*/ 620237 h 722103"/>
              <a:gd name="connsiteX106" fmla="*/ 1097619 w 5224595"/>
              <a:gd name="connsiteY106" fmla="*/ 605245 h 722103"/>
              <a:gd name="connsiteX107" fmla="*/ 1129381 w 5224595"/>
              <a:gd name="connsiteY107" fmla="*/ 617869 h 722103"/>
              <a:gd name="connsiteX108" fmla="*/ 1141812 w 5224595"/>
              <a:gd name="connsiteY108" fmla="*/ 656928 h 722103"/>
              <a:gd name="connsiteX109" fmla="*/ 1145361 w 5224595"/>
              <a:gd name="connsiteY109" fmla="*/ 676259 h 722103"/>
              <a:gd name="connsiteX110" fmla="*/ 1154436 w 5224595"/>
              <a:gd name="connsiteY110" fmla="*/ 680609 h 722103"/>
              <a:gd name="connsiteX111" fmla="*/ 1174556 w 5224595"/>
              <a:gd name="connsiteY111" fmla="*/ 669166 h 722103"/>
              <a:gd name="connsiteX112" fmla="*/ 1211644 w 5224595"/>
              <a:gd name="connsiteY112" fmla="*/ 593417 h 722103"/>
              <a:gd name="connsiteX113" fmla="*/ 1223087 w 5224595"/>
              <a:gd name="connsiteY113" fmla="*/ 562625 h 722103"/>
              <a:gd name="connsiteX114" fmla="*/ 1103934 w 5224595"/>
              <a:gd name="connsiteY114" fmla="*/ 289207 h 722103"/>
              <a:gd name="connsiteX115" fmla="*/ 1064285 w 5224595"/>
              <a:gd name="connsiteY115" fmla="*/ 213060 h 722103"/>
              <a:gd name="connsiteX116" fmla="*/ 1033313 w 5224595"/>
              <a:gd name="connsiteY116" fmla="*/ 193344 h 722103"/>
              <a:gd name="connsiteX117" fmla="*/ 4390477 w 5224595"/>
              <a:gd name="connsiteY117" fmla="*/ 167717 h 722103"/>
              <a:gd name="connsiteX118" fmla="*/ 4450053 w 5224595"/>
              <a:gd name="connsiteY118" fmla="*/ 187644 h 722103"/>
              <a:gd name="connsiteX119" fmla="*/ 4481616 w 5224595"/>
              <a:gd name="connsiteY119" fmla="*/ 237158 h 722103"/>
              <a:gd name="connsiteX120" fmla="*/ 4487931 w 5224595"/>
              <a:gd name="connsiteY120" fmla="*/ 323555 h 722103"/>
              <a:gd name="connsiteX121" fmla="*/ 4487931 w 5224595"/>
              <a:gd name="connsiteY121" fmla="*/ 467166 h 722103"/>
              <a:gd name="connsiteX122" fmla="*/ 4495626 w 5224595"/>
              <a:gd name="connsiteY122" fmla="*/ 520235 h 722103"/>
              <a:gd name="connsiteX123" fmla="*/ 4527779 w 5224595"/>
              <a:gd name="connsiteY123" fmla="*/ 533449 h 722103"/>
              <a:gd name="connsiteX124" fmla="*/ 4527779 w 5224595"/>
              <a:gd name="connsiteY124" fmla="*/ 547633 h 722103"/>
              <a:gd name="connsiteX125" fmla="*/ 4341174 w 5224595"/>
              <a:gd name="connsiteY125" fmla="*/ 547633 h 722103"/>
              <a:gd name="connsiteX126" fmla="*/ 4341174 w 5224595"/>
              <a:gd name="connsiteY126" fmla="*/ 533430 h 722103"/>
              <a:gd name="connsiteX127" fmla="*/ 4371158 w 5224595"/>
              <a:gd name="connsiteY127" fmla="*/ 516070 h 722103"/>
              <a:gd name="connsiteX128" fmla="*/ 4377474 w 5224595"/>
              <a:gd name="connsiteY128" fmla="*/ 467147 h 722103"/>
              <a:gd name="connsiteX129" fmla="*/ 4377474 w 5224595"/>
              <a:gd name="connsiteY129" fmla="*/ 303018 h 722103"/>
              <a:gd name="connsiteX130" fmla="*/ 4373924 w 5224595"/>
              <a:gd name="connsiteY130" fmla="*/ 245835 h 722103"/>
              <a:gd name="connsiteX131" fmla="*/ 4361891 w 5224595"/>
              <a:gd name="connsiteY131" fmla="*/ 227486 h 722103"/>
              <a:gd name="connsiteX132" fmla="*/ 4343151 w 5224595"/>
              <a:gd name="connsiteY132" fmla="*/ 220979 h 722103"/>
              <a:gd name="connsiteX133" fmla="*/ 4280025 w 5224595"/>
              <a:gd name="connsiteY133" fmla="*/ 269510 h 722103"/>
              <a:gd name="connsiteX134" fmla="*/ 4280025 w 5224595"/>
              <a:gd name="connsiteY134" fmla="*/ 467166 h 722103"/>
              <a:gd name="connsiteX135" fmla="*/ 4287720 w 5224595"/>
              <a:gd name="connsiteY135" fmla="*/ 519638 h 722103"/>
              <a:gd name="connsiteX136" fmla="*/ 4316312 w 5224595"/>
              <a:gd name="connsiteY136" fmla="*/ 533449 h 722103"/>
              <a:gd name="connsiteX137" fmla="*/ 4316312 w 5224595"/>
              <a:gd name="connsiteY137" fmla="*/ 547633 h 722103"/>
              <a:gd name="connsiteX138" fmla="*/ 4129701 w 5224595"/>
              <a:gd name="connsiteY138" fmla="*/ 547633 h 722103"/>
              <a:gd name="connsiteX139" fmla="*/ 4129701 w 5224595"/>
              <a:gd name="connsiteY139" fmla="*/ 533430 h 722103"/>
              <a:gd name="connsiteX140" fmla="*/ 4162843 w 5224595"/>
              <a:gd name="connsiteY140" fmla="*/ 518438 h 722103"/>
              <a:gd name="connsiteX141" fmla="*/ 4169549 w 5224595"/>
              <a:gd name="connsiteY141" fmla="*/ 467147 h 722103"/>
              <a:gd name="connsiteX142" fmla="*/ 4169549 w 5224595"/>
              <a:gd name="connsiteY142" fmla="*/ 258825 h 722103"/>
              <a:gd name="connsiteX143" fmla="*/ 4161854 w 5224595"/>
              <a:gd name="connsiteY143" fmla="*/ 206745 h 722103"/>
              <a:gd name="connsiteX144" fmla="*/ 4129701 w 5224595"/>
              <a:gd name="connsiteY144" fmla="*/ 193344 h 722103"/>
              <a:gd name="connsiteX145" fmla="*/ 4129701 w 5224595"/>
              <a:gd name="connsiteY145" fmla="*/ 178731 h 722103"/>
              <a:gd name="connsiteX146" fmla="*/ 4280001 w 5224595"/>
              <a:gd name="connsiteY146" fmla="*/ 178737 h 722103"/>
              <a:gd name="connsiteX147" fmla="*/ 4280001 w 5224595"/>
              <a:gd name="connsiteY147" fmla="*/ 226473 h 722103"/>
              <a:gd name="connsiteX148" fmla="*/ 4334449 w 5224595"/>
              <a:gd name="connsiteY148" fmla="*/ 181721 h 722103"/>
              <a:gd name="connsiteX149" fmla="*/ 4390477 w 5224595"/>
              <a:gd name="connsiteY149" fmla="*/ 167717 h 722103"/>
              <a:gd name="connsiteX150" fmla="*/ 865634 w 5224595"/>
              <a:gd name="connsiteY150" fmla="*/ 167717 h 722103"/>
              <a:gd name="connsiteX151" fmla="*/ 925211 w 5224595"/>
              <a:gd name="connsiteY151" fmla="*/ 187644 h 722103"/>
              <a:gd name="connsiteX152" fmla="*/ 956774 w 5224595"/>
              <a:gd name="connsiteY152" fmla="*/ 237158 h 722103"/>
              <a:gd name="connsiteX153" fmla="*/ 963089 w 5224595"/>
              <a:gd name="connsiteY153" fmla="*/ 323555 h 722103"/>
              <a:gd name="connsiteX154" fmla="*/ 963089 w 5224595"/>
              <a:gd name="connsiteY154" fmla="*/ 467166 h 722103"/>
              <a:gd name="connsiteX155" fmla="*/ 970784 w 5224595"/>
              <a:gd name="connsiteY155" fmla="*/ 520235 h 722103"/>
              <a:gd name="connsiteX156" fmla="*/ 1002937 w 5224595"/>
              <a:gd name="connsiteY156" fmla="*/ 533449 h 722103"/>
              <a:gd name="connsiteX157" fmla="*/ 1002937 w 5224595"/>
              <a:gd name="connsiteY157" fmla="*/ 547633 h 722103"/>
              <a:gd name="connsiteX158" fmla="*/ 816313 w 5224595"/>
              <a:gd name="connsiteY158" fmla="*/ 547633 h 722103"/>
              <a:gd name="connsiteX159" fmla="*/ 816313 w 5224595"/>
              <a:gd name="connsiteY159" fmla="*/ 533430 h 722103"/>
              <a:gd name="connsiteX160" fmla="*/ 846298 w 5224595"/>
              <a:gd name="connsiteY160" fmla="*/ 516070 h 722103"/>
              <a:gd name="connsiteX161" fmla="*/ 852613 w 5224595"/>
              <a:gd name="connsiteY161" fmla="*/ 467147 h 722103"/>
              <a:gd name="connsiteX162" fmla="*/ 852613 w 5224595"/>
              <a:gd name="connsiteY162" fmla="*/ 303018 h 722103"/>
              <a:gd name="connsiteX163" fmla="*/ 849063 w 5224595"/>
              <a:gd name="connsiteY163" fmla="*/ 245835 h 722103"/>
              <a:gd name="connsiteX164" fmla="*/ 837030 w 5224595"/>
              <a:gd name="connsiteY164" fmla="*/ 227486 h 722103"/>
              <a:gd name="connsiteX165" fmla="*/ 818290 w 5224595"/>
              <a:gd name="connsiteY165" fmla="*/ 220979 h 722103"/>
              <a:gd name="connsiteX166" fmla="*/ 755164 w 5224595"/>
              <a:gd name="connsiteY166" fmla="*/ 269510 h 722103"/>
              <a:gd name="connsiteX167" fmla="*/ 755164 w 5224595"/>
              <a:gd name="connsiteY167" fmla="*/ 467166 h 722103"/>
              <a:gd name="connsiteX168" fmla="*/ 762859 w 5224595"/>
              <a:gd name="connsiteY168" fmla="*/ 519638 h 722103"/>
              <a:gd name="connsiteX169" fmla="*/ 791451 w 5224595"/>
              <a:gd name="connsiteY169" fmla="*/ 533449 h 722103"/>
              <a:gd name="connsiteX170" fmla="*/ 791451 w 5224595"/>
              <a:gd name="connsiteY170" fmla="*/ 547633 h 722103"/>
              <a:gd name="connsiteX171" fmla="*/ 604834 w 5224595"/>
              <a:gd name="connsiteY171" fmla="*/ 547633 h 722103"/>
              <a:gd name="connsiteX172" fmla="*/ 604834 w 5224595"/>
              <a:gd name="connsiteY172" fmla="*/ 533430 h 722103"/>
              <a:gd name="connsiteX173" fmla="*/ 637975 w 5224595"/>
              <a:gd name="connsiteY173" fmla="*/ 518438 h 722103"/>
              <a:gd name="connsiteX174" fmla="*/ 644682 w 5224595"/>
              <a:gd name="connsiteY174" fmla="*/ 467147 h 722103"/>
              <a:gd name="connsiteX175" fmla="*/ 644682 w 5224595"/>
              <a:gd name="connsiteY175" fmla="*/ 258825 h 722103"/>
              <a:gd name="connsiteX176" fmla="*/ 636987 w 5224595"/>
              <a:gd name="connsiteY176" fmla="*/ 206745 h 722103"/>
              <a:gd name="connsiteX177" fmla="*/ 604834 w 5224595"/>
              <a:gd name="connsiteY177" fmla="*/ 193344 h 722103"/>
              <a:gd name="connsiteX178" fmla="*/ 604834 w 5224595"/>
              <a:gd name="connsiteY178" fmla="*/ 178731 h 722103"/>
              <a:gd name="connsiteX179" fmla="*/ 755158 w 5224595"/>
              <a:gd name="connsiteY179" fmla="*/ 178731 h 722103"/>
              <a:gd name="connsiteX180" fmla="*/ 755158 w 5224595"/>
              <a:gd name="connsiteY180" fmla="*/ 226473 h 722103"/>
              <a:gd name="connsiteX181" fmla="*/ 809607 w 5224595"/>
              <a:gd name="connsiteY181" fmla="*/ 181721 h 722103"/>
              <a:gd name="connsiteX182" fmla="*/ 865634 w 5224595"/>
              <a:gd name="connsiteY182" fmla="*/ 167717 h 722103"/>
              <a:gd name="connsiteX183" fmla="*/ 3899278 w 5224595"/>
              <a:gd name="connsiteY183" fmla="*/ 167687 h 722103"/>
              <a:gd name="connsiteX184" fmla="*/ 3945771 w 5224595"/>
              <a:gd name="connsiteY184" fmla="*/ 173916 h 722103"/>
              <a:gd name="connsiteX185" fmla="*/ 3988831 w 5224595"/>
              <a:gd name="connsiteY185" fmla="*/ 192548 h 722103"/>
              <a:gd name="connsiteX186" fmla="*/ 4051764 w 5224595"/>
              <a:gd name="connsiteY186" fmla="*/ 263170 h 722103"/>
              <a:gd name="connsiteX187" fmla="*/ 4073263 w 5224595"/>
              <a:gd name="connsiteY187" fmla="*/ 363384 h 722103"/>
              <a:gd name="connsiteX188" fmla="*/ 4033415 w 5224595"/>
              <a:gd name="connsiteY188" fmla="*/ 494769 h 722103"/>
              <a:gd name="connsiteX189" fmla="*/ 3900451 w 5224595"/>
              <a:gd name="connsiteY189" fmla="*/ 558684 h 722103"/>
              <a:gd name="connsiteX190" fmla="*/ 3772223 w 5224595"/>
              <a:gd name="connsiteY190" fmla="*/ 500289 h 722103"/>
              <a:gd name="connsiteX191" fmla="*/ 3727247 w 5224595"/>
              <a:gd name="connsiteY191" fmla="*/ 364963 h 722103"/>
              <a:gd name="connsiteX192" fmla="*/ 3773242 w 5224595"/>
              <a:gd name="connsiteY192" fmla="*/ 226672 h 722103"/>
              <a:gd name="connsiteX193" fmla="*/ 3827729 w 5224595"/>
              <a:gd name="connsiteY193" fmla="*/ 182433 h 722103"/>
              <a:gd name="connsiteX194" fmla="*/ 3899270 w 5224595"/>
              <a:gd name="connsiteY194" fmla="*/ 167686 h 722103"/>
              <a:gd name="connsiteX195" fmla="*/ 3899283 w 5224595"/>
              <a:gd name="connsiteY195" fmla="*/ 167686 h 722103"/>
              <a:gd name="connsiteX196" fmla="*/ 3899278 w 5224595"/>
              <a:gd name="connsiteY196" fmla="*/ 167687 h 722103"/>
              <a:gd name="connsiteX197" fmla="*/ 2729488 w 5224595"/>
              <a:gd name="connsiteY197" fmla="*/ 167686 h 722103"/>
              <a:gd name="connsiteX198" fmla="*/ 2826743 w 5224595"/>
              <a:gd name="connsiteY198" fmla="*/ 213681 h 722103"/>
              <a:gd name="connsiteX199" fmla="*/ 2871104 w 5224595"/>
              <a:gd name="connsiteY199" fmla="*/ 349977 h 722103"/>
              <a:gd name="connsiteX200" fmla="*/ 2668699 w 5224595"/>
              <a:gd name="connsiteY200" fmla="*/ 349977 h 722103"/>
              <a:gd name="connsiteX201" fmla="*/ 2707758 w 5224595"/>
              <a:gd name="connsiteY201" fmla="*/ 465973 h 722103"/>
              <a:gd name="connsiteX202" fmla="*/ 2773252 w 5224595"/>
              <a:gd name="connsiteY202" fmla="*/ 498722 h 722103"/>
              <a:gd name="connsiteX203" fmla="*/ 2816258 w 5224595"/>
              <a:gd name="connsiteY203" fmla="*/ 485477 h 722103"/>
              <a:gd name="connsiteX204" fmla="*/ 2857685 w 5224595"/>
              <a:gd name="connsiteY204" fmla="*/ 437934 h 722103"/>
              <a:gd name="connsiteX205" fmla="*/ 2871098 w 5224595"/>
              <a:gd name="connsiteY205" fmla="*/ 446636 h 722103"/>
              <a:gd name="connsiteX206" fmla="*/ 2804815 w 5224595"/>
              <a:gd name="connsiteY206" fmla="*/ 533238 h 722103"/>
              <a:gd name="connsiteX207" fmla="*/ 2720774 w 5224595"/>
              <a:gd name="connsiteY207" fmla="*/ 558684 h 722103"/>
              <a:gd name="connsiteX208" fmla="*/ 2596461 w 5224595"/>
              <a:gd name="connsiteY208" fmla="*/ 495559 h 722103"/>
              <a:gd name="connsiteX209" fmla="*/ 2562593 w 5224595"/>
              <a:gd name="connsiteY209" fmla="*/ 369301 h 722103"/>
              <a:gd name="connsiteX210" fmla="*/ 2612504 w 5224595"/>
              <a:gd name="connsiteY210" fmla="*/ 222334 h 722103"/>
              <a:gd name="connsiteX211" fmla="*/ 2729488 w 5224595"/>
              <a:gd name="connsiteY211" fmla="*/ 167686 h 722103"/>
              <a:gd name="connsiteX212" fmla="*/ 4697888 w 5224595"/>
              <a:gd name="connsiteY212" fmla="*/ 167680 h 722103"/>
              <a:gd name="connsiteX213" fmla="*/ 4755886 w 5224595"/>
              <a:gd name="connsiteY213" fmla="*/ 182280 h 722103"/>
              <a:gd name="connsiteX214" fmla="*/ 4773246 w 5224595"/>
              <a:gd name="connsiteY214" fmla="*/ 188198 h 722103"/>
              <a:gd name="connsiteX215" fmla="*/ 4784670 w 5224595"/>
              <a:gd name="connsiteY215" fmla="*/ 185264 h 722103"/>
              <a:gd name="connsiteX216" fmla="*/ 4798481 w 5224595"/>
              <a:gd name="connsiteY216" fmla="*/ 168482 h 722103"/>
              <a:gd name="connsiteX217" fmla="*/ 4811870 w 5224595"/>
              <a:gd name="connsiteY217" fmla="*/ 168482 h 722103"/>
              <a:gd name="connsiteX218" fmla="*/ 4817787 w 5224595"/>
              <a:gd name="connsiteY218" fmla="*/ 294341 h 722103"/>
              <a:gd name="connsiteX219" fmla="*/ 4804373 w 5224595"/>
              <a:gd name="connsiteY219" fmla="*/ 294341 h 722103"/>
              <a:gd name="connsiteX220" fmla="*/ 4754462 w 5224595"/>
              <a:gd name="connsiteY220" fmla="*/ 217802 h 722103"/>
              <a:gd name="connsiteX221" fmla="*/ 4702972 w 5224595"/>
              <a:gd name="connsiteY221" fmla="*/ 197291 h 722103"/>
              <a:gd name="connsiteX222" fmla="*/ 4675356 w 5224595"/>
              <a:gd name="connsiteY222" fmla="*/ 208143 h 722103"/>
              <a:gd name="connsiteX223" fmla="*/ 4663913 w 5224595"/>
              <a:gd name="connsiteY223" fmla="*/ 233198 h 722103"/>
              <a:gd name="connsiteX224" fmla="*/ 4671807 w 5224595"/>
              <a:gd name="connsiteY224" fmla="*/ 253710 h 722103"/>
              <a:gd name="connsiteX225" fmla="*/ 4742429 w 5224595"/>
              <a:gd name="connsiteY225" fmla="*/ 309141 h 722103"/>
              <a:gd name="connsiteX226" fmla="*/ 4818775 w 5224595"/>
              <a:gd name="connsiteY226" fmla="*/ 375822 h 722103"/>
              <a:gd name="connsiteX227" fmla="*/ 4837124 w 5224595"/>
              <a:gd name="connsiteY227" fmla="*/ 437176 h 722103"/>
              <a:gd name="connsiteX228" fmla="*/ 4821734 w 5224595"/>
              <a:gd name="connsiteY228" fmla="*/ 497542 h 722103"/>
              <a:gd name="connsiteX229" fmla="*/ 4778336 w 5224595"/>
              <a:gd name="connsiteY229" fmla="*/ 542915 h 722103"/>
              <a:gd name="connsiteX230" fmla="*/ 4716392 w 5224595"/>
              <a:gd name="connsiteY230" fmla="*/ 558697 h 722103"/>
              <a:gd name="connsiteX231" fmla="*/ 4645770 w 5224595"/>
              <a:gd name="connsiteY231" fmla="*/ 542126 h 722103"/>
              <a:gd name="connsiteX232" fmla="*/ 4629610 w 5224595"/>
              <a:gd name="connsiteY232" fmla="*/ 537775 h 722103"/>
              <a:gd name="connsiteX233" fmla="*/ 4607911 w 5224595"/>
              <a:gd name="connsiteY233" fmla="*/ 557503 h 722103"/>
              <a:gd name="connsiteX234" fmla="*/ 4594889 w 5224595"/>
              <a:gd name="connsiteY234" fmla="*/ 557503 h 722103"/>
              <a:gd name="connsiteX235" fmla="*/ 4588574 w 5224595"/>
              <a:gd name="connsiteY235" fmla="*/ 424937 h 722103"/>
              <a:gd name="connsiteX236" fmla="*/ 4601987 w 5224595"/>
              <a:gd name="connsiteY236" fmla="*/ 424937 h 722103"/>
              <a:gd name="connsiteX237" fmla="*/ 4650711 w 5224595"/>
              <a:gd name="connsiteY237" fmla="*/ 503055 h 722103"/>
              <a:gd name="connsiteX238" fmla="*/ 4709300 w 5224595"/>
              <a:gd name="connsiteY238" fmla="*/ 529092 h 722103"/>
              <a:gd name="connsiteX239" fmla="*/ 4740272 w 5224595"/>
              <a:gd name="connsiteY239" fmla="*/ 517450 h 722103"/>
              <a:gd name="connsiteX240" fmla="*/ 4752306 w 5224595"/>
              <a:gd name="connsiteY240" fmla="*/ 489237 h 722103"/>
              <a:gd name="connsiteX241" fmla="*/ 4740496 w 5224595"/>
              <a:gd name="connsiteY241" fmla="*/ 456487 h 722103"/>
              <a:gd name="connsiteX242" fmla="*/ 4687626 w 5224595"/>
              <a:gd name="connsiteY242" fmla="*/ 414663 h 722103"/>
              <a:gd name="connsiteX243" fmla="*/ 4609508 w 5224595"/>
              <a:gd name="connsiteY243" fmla="*/ 350748 h 722103"/>
              <a:gd name="connsiteX244" fmla="*/ 4583471 w 5224595"/>
              <a:gd name="connsiteY244" fmla="*/ 279337 h 722103"/>
              <a:gd name="connsiteX245" fmla="*/ 4612865 w 5224595"/>
              <a:gd name="connsiteY245" fmla="*/ 202201 h 722103"/>
              <a:gd name="connsiteX246" fmla="*/ 4697888 w 5224595"/>
              <a:gd name="connsiteY246" fmla="*/ 167680 h 722103"/>
              <a:gd name="connsiteX247" fmla="*/ 3036458 w 5224595"/>
              <a:gd name="connsiteY247" fmla="*/ 167680 h 722103"/>
              <a:gd name="connsiteX248" fmla="*/ 3094455 w 5224595"/>
              <a:gd name="connsiteY248" fmla="*/ 182280 h 722103"/>
              <a:gd name="connsiteX249" fmla="*/ 3111816 w 5224595"/>
              <a:gd name="connsiteY249" fmla="*/ 188198 h 722103"/>
              <a:gd name="connsiteX250" fmla="*/ 3123240 w 5224595"/>
              <a:gd name="connsiteY250" fmla="*/ 185264 h 722103"/>
              <a:gd name="connsiteX251" fmla="*/ 3137051 w 5224595"/>
              <a:gd name="connsiteY251" fmla="*/ 168482 h 722103"/>
              <a:gd name="connsiteX252" fmla="*/ 3150439 w 5224595"/>
              <a:gd name="connsiteY252" fmla="*/ 168482 h 722103"/>
              <a:gd name="connsiteX253" fmla="*/ 3156357 w 5224595"/>
              <a:gd name="connsiteY253" fmla="*/ 294341 h 722103"/>
              <a:gd name="connsiteX254" fmla="*/ 3142943 w 5224595"/>
              <a:gd name="connsiteY254" fmla="*/ 294341 h 722103"/>
              <a:gd name="connsiteX255" fmla="*/ 3093032 w 5224595"/>
              <a:gd name="connsiteY255" fmla="*/ 217802 h 722103"/>
              <a:gd name="connsiteX256" fmla="*/ 3041542 w 5224595"/>
              <a:gd name="connsiteY256" fmla="*/ 197291 h 722103"/>
              <a:gd name="connsiteX257" fmla="*/ 3013926 w 5224595"/>
              <a:gd name="connsiteY257" fmla="*/ 208143 h 722103"/>
              <a:gd name="connsiteX258" fmla="*/ 3002483 w 5224595"/>
              <a:gd name="connsiteY258" fmla="*/ 233198 h 722103"/>
              <a:gd name="connsiteX259" fmla="*/ 3010377 w 5224595"/>
              <a:gd name="connsiteY259" fmla="*/ 253710 h 722103"/>
              <a:gd name="connsiteX260" fmla="*/ 3080999 w 5224595"/>
              <a:gd name="connsiteY260" fmla="*/ 309141 h 722103"/>
              <a:gd name="connsiteX261" fmla="*/ 3157345 w 5224595"/>
              <a:gd name="connsiteY261" fmla="*/ 375822 h 722103"/>
              <a:gd name="connsiteX262" fmla="*/ 3175693 w 5224595"/>
              <a:gd name="connsiteY262" fmla="*/ 437176 h 722103"/>
              <a:gd name="connsiteX263" fmla="*/ 3160304 w 5224595"/>
              <a:gd name="connsiteY263" fmla="*/ 497542 h 722103"/>
              <a:gd name="connsiteX264" fmla="*/ 3116906 w 5224595"/>
              <a:gd name="connsiteY264" fmla="*/ 542915 h 722103"/>
              <a:gd name="connsiteX265" fmla="*/ 3054962 w 5224595"/>
              <a:gd name="connsiteY265" fmla="*/ 558697 h 722103"/>
              <a:gd name="connsiteX266" fmla="*/ 2984340 w 5224595"/>
              <a:gd name="connsiteY266" fmla="*/ 542126 h 722103"/>
              <a:gd name="connsiteX267" fmla="*/ 2968179 w 5224595"/>
              <a:gd name="connsiteY267" fmla="*/ 537775 h 722103"/>
              <a:gd name="connsiteX268" fmla="*/ 2946481 w 5224595"/>
              <a:gd name="connsiteY268" fmla="*/ 557503 h 722103"/>
              <a:gd name="connsiteX269" fmla="*/ 2933459 w 5224595"/>
              <a:gd name="connsiteY269" fmla="*/ 557503 h 722103"/>
              <a:gd name="connsiteX270" fmla="*/ 2927144 w 5224595"/>
              <a:gd name="connsiteY270" fmla="*/ 424937 h 722103"/>
              <a:gd name="connsiteX271" fmla="*/ 2940557 w 5224595"/>
              <a:gd name="connsiteY271" fmla="*/ 424937 h 722103"/>
              <a:gd name="connsiteX272" fmla="*/ 2989281 w 5224595"/>
              <a:gd name="connsiteY272" fmla="*/ 503055 h 722103"/>
              <a:gd name="connsiteX273" fmla="*/ 3047869 w 5224595"/>
              <a:gd name="connsiteY273" fmla="*/ 529092 h 722103"/>
              <a:gd name="connsiteX274" fmla="*/ 3078842 w 5224595"/>
              <a:gd name="connsiteY274" fmla="*/ 517450 h 722103"/>
              <a:gd name="connsiteX275" fmla="*/ 3090875 w 5224595"/>
              <a:gd name="connsiteY275" fmla="*/ 489237 h 722103"/>
              <a:gd name="connsiteX276" fmla="*/ 3079066 w 5224595"/>
              <a:gd name="connsiteY276" fmla="*/ 456487 h 722103"/>
              <a:gd name="connsiteX277" fmla="*/ 3026196 w 5224595"/>
              <a:gd name="connsiteY277" fmla="*/ 414663 h 722103"/>
              <a:gd name="connsiteX278" fmla="*/ 2948078 w 5224595"/>
              <a:gd name="connsiteY278" fmla="*/ 350748 h 722103"/>
              <a:gd name="connsiteX279" fmla="*/ 2922041 w 5224595"/>
              <a:gd name="connsiteY279" fmla="*/ 279337 h 722103"/>
              <a:gd name="connsiteX280" fmla="*/ 2951435 w 5224595"/>
              <a:gd name="connsiteY280" fmla="*/ 202201 h 722103"/>
              <a:gd name="connsiteX281" fmla="*/ 3036458 w 5224595"/>
              <a:gd name="connsiteY281" fmla="*/ 167680 h 722103"/>
              <a:gd name="connsiteX282" fmla="*/ 1844082 w 5224595"/>
              <a:gd name="connsiteY282" fmla="*/ 167667 h 722103"/>
              <a:gd name="connsiteX283" fmla="*/ 1900302 w 5224595"/>
              <a:gd name="connsiteY283" fmla="*/ 178321 h 722103"/>
              <a:gd name="connsiteX284" fmla="*/ 1942717 w 5224595"/>
              <a:gd name="connsiteY284" fmla="*/ 210673 h 722103"/>
              <a:gd name="connsiteX285" fmla="*/ 2004662 w 5224595"/>
              <a:gd name="connsiteY285" fmla="*/ 167667 h 722103"/>
              <a:gd name="connsiteX286" fmla="*/ 2018106 w 5224595"/>
              <a:gd name="connsiteY286" fmla="*/ 167667 h 722103"/>
              <a:gd name="connsiteX287" fmla="*/ 2018106 w 5224595"/>
              <a:gd name="connsiteY287" fmla="*/ 645460 h 722103"/>
              <a:gd name="connsiteX288" fmla="*/ 2024421 w 5224595"/>
              <a:gd name="connsiteY288" fmla="*/ 690834 h 722103"/>
              <a:gd name="connsiteX289" fmla="*/ 2065848 w 5224595"/>
              <a:gd name="connsiteY289" fmla="*/ 705826 h 722103"/>
              <a:gd name="connsiteX290" fmla="*/ 2065848 w 5224595"/>
              <a:gd name="connsiteY290" fmla="*/ 720427 h 722103"/>
              <a:gd name="connsiteX291" fmla="*/ 1852771 w 5224595"/>
              <a:gd name="connsiteY291" fmla="*/ 720427 h 722103"/>
              <a:gd name="connsiteX292" fmla="*/ 1852771 w 5224595"/>
              <a:gd name="connsiteY292" fmla="*/ 705826 h 722103"/>
              <a:gd name="connsiteX293" fmla="*/ 1888281 w 5224595"/>
              <a:gd name="connsiteY293" fmla="*/ 700300 h 722103"/>
              <a:gd name="connsiteX294" fmla="*/ 1903472 w 5224595"/>
              <a:gd name="connsiteY294" fmla="*/ 685700 h 722103"/>
              <a:gd name="connsiteX295" fmla="*/ 1907618 w 5224595"/>
              <a:gd name="connsiteY295" fmla="*/ 648612 h 722103"/>
              <a:gd name="connsiteX296" fmla="*/ 1907624 w 5224595"/>
              <a:gd name="connsiteY296" fmla="*/ 508966 h 722103"/>
              <a:gd name="connsiteX297" fmla="*/ 1862648 w 5224595"/>
              <a:gd name="connsiteY297" fmla="*/ 544475 h 722103"/>
              <a:gd name="connsiteX298" fmla="*/ 1805041 w 5224595"/>
              <a:gd name="connsiteY298" fmla="*/ 558678 h 722103"/>
              <a:gd name="connsiteX299" fmla="*/ 1695361 w 5224595"/>
              <a:gd name="connsiteY299" fmla="*/ 496733 h 722103"/>
              <a:gd name="connsiteX300" fmla="*/ 1663400 w 5224595"/>
              <a:gd name="connsiteY300" fmla="*/ 378768 h 722103"/>
              <a:gd name="connsiteX301" fmla="*/ 1687641 w 5224595"/>
              <a:gd name="connsiteY301" fmla="*/ 271238 h 722103"/>
              <a:gd name="connsiteX302" fmla="*/ 1754322 w 5224595"/>
              <a:gd name="connsiteY302" fmla="*/ 194301 h 722103"/>
              <a:gd name="connsiteX303" fmla="*/ 1844082 w 5224595"/>
              <a:gd name="connsiteY303" fmla="*/ 167667 h 722103"/>
              <a:gd name="connsiteX304" fmla="*/ 3378080 w 5224595"/>
              <a:gd name="connsiteY304" fmla="*/ 43797 h 722103"/>
              <a:gd name="connsiteX305" fmla="*/ 3378080 w 5224595"/>
              <a:gd name="connsiteY305" fmla="*/ 178731 h 722103"/>
              <a:gd name="connsiteX306" fmla="*/ 3465670 w 5224595"/>
              <a:gd name="connsiteY306" fmla="*/ 178731 h 722103"/>
              <a:gd name="connsiteX307" fmla="*/ 3465670 w 5224595"/>
              <a:gd name="connsiteY307" fmla="*/ 217790 h 722103"/>
              <a:gd name="connsiteX308" fmla="*/ 3378080 w 5224595"/>
              <a:gd name="connsiteY308" fmla="*/ 217790 h 722103"/>
              <a:gd name="connsiteX309" fmla="*/ 3378080 w 5224595"/>
              <a:gd name="connsiteY309" fmla="*/ 445449 h 722103"/>
              <a:gd name="connsiteX310" fmla="*/ 3381038 w 5224595"/>
              <a:gd name="connsiteY310" fmla="*/ 486677 h 722103"/>
              <a:gd name="connsiteX311" fmla="*/ 3391493 w 5224595"/>
              <a:gd name="connsiteY311" fmla="*/ 501669 h 722103"/>
              <a:gd name="connsiteX312" fmla="*/ 3405304 w 5224595"/>
              <a:gd name="connsiteY312" fmla="*/ 507387 h 722103"/>
              <a:gd name="connsiteX313" fmla="*/ 3453835 w 5224595"/>
              <a:gd name="connsiteY313" fmla="*/ 468328 h 722103"/>
              <a:gd name="connsiteX314" fmla="*/ 3465645 w 5224595"/>
              <a:gd name="connsiteY314" fmla="*/ 477030 h 722103"/>
              <a:gd name="connsiteX315" fmla="*/ 3361882 w 5224595"/>
              <a:gd name="connsiteY315" fmla="*/ 552786 h 722103"/>
              <a:gd name="connsiteX316" fmla="*/ 3302504 w 5224595"/>
              <a:gd name="connsiteY316" fmla="*/ 533256 h 722103"/>
              <a:gd name="connsiteX317" fmla="*/ 3271532 w 5224595"/>
              <a:gd name="connsiteY317" fmla="*/ 489660 h 722103"/>
              <a:gd name="connsiteX318" fmla="*/ 3267585 w 5224595"/>
              <a:gd name="connsiteY318" fmla="*/ 417062 h 722103"/>
              <a:gd name="connsiteX319" fmla="*/ 3267585 w 5224595"/>
              <a:gd name="connsiteY319" fmla="*/ 217796 h 722103"/>
              <a:gd name="connsiteX320" fmla="*/ 3219451 w 5224595"/>
              <a:gd name="connsiteY320" fmla="*/ 217796 h 722103"/>
              <a:gd name="connsiteX321" fmla="*/ 3219451 w 5224595"/>
              <a:gd name="connsiteY321" fmla="*/ 203985 h 722103"/>
              <a:gd name="connsiteX322" fmla="*/ 3304114 w 5224595"/>
              <a:gd name="connsiteY322" fmla="*/ 130206 h 722103"/>
              <a:gd name="connsiteX323" fmla="*/ 3365070 w 5224595"/>
              <a:gd name="connsiteY323" fmla="*/ 43809 h 722103"/>
              <a:gd name="connsiteX324" fmla="*/ 284463 w 5224595"/>
              <a:gd name="connsiteY324" fmla="*/ 1581 h 722103"/>
              <a:gd name="connsiteX325" fmla="*/ 291959 w 5224595"/>
              <a:gd name="connsiteY325" fmla="*/ 1581 h 722103"/>
              <a:gd name="connsiteX326" fmla="*/ 484891 w 5224595"/>
              <a:gd name="connsiteY326" fmla="*/ 440315 h 722103"/>
              <a:gd name="connsiteX327" fmla="*/ 530265 w 5224595"/>
              <a:gd name="connsiteY327" fmla="*/ 518830 h 722103"/>
              <a:gd name="connsiteX328" fmla="*/ 568143 w 5224595"/>
              <a:gd name="connsiteY328" fmla="*/ 533033 h 722103"/>
              <a:gd name="connsiteX329" fmla="*/ 568143 w 5224595"/>
              <a:gd name="connsiteY329" fmla="*/ 547633 h 722103"/>
              <a:gd name="connsiteX330" fmla="*/ 309319 w 5224595"/>
              <a:gd name="connsiteY330" fmla="*/ 547633 h 722103"/>
              <a:gd name="connsiteX331" fmla="*/ 309319 w 5224595"/>
              <a:gd name="connsiteY331" fmla="*/ 533033 h 722103"/>
              <a:gd name="connsiteX332" fmla="*/ 320004 w 5224595"/>
              <a:gd name="connsiteY332" fmla="*/ 533033 h 722103"/>
              <a:gd name="connsiteX333" fmla="*/ 363799 w 5224595"/>
              <a:gd name="connsiteY333" fmla="*/ 524331 h 722103"/>
              <a:gd name="connsiteX334" fmla="*/ 372501 w 5224595"/>
              <a:gd name="connsiteY334" fmla="*/ 506181 h 722103"/>
              <a:gd name="connsiteX335" fmla="*/ 370133 w 5224595"/>
              <a:gd name="connsiteY335" fmla="*/ 491581 h 722103"/>
              <a:gd name="connsiteX336" fmla="*/ 358323 w 5224595"/>
              <a:gd name="connsiteY336" fmla="*/ 461988 h 722103"/>
              <a:gd name="connsiteX337" fmla="*/ 329837 w 5224595"/>
              <a:gd name="connsiteY337" fmla="*/ 395351 h 722103"/>
              <a:gd name="connsiteX338" fmla="*/ 140852 w 5224595"/>
              <a:gd name="connsiteY338" fmla="*/ 395351 h 722103"/>
              <a:gd name="connsiteX339" fmla="*/ 118364 w 5224595"/>
              <a:gd name="connsiteY339" fmla="*/ 447431 h 722103"/>
              <a:gd name="connsiteX340" fmla="*/ 107319 w 5224595"/>
              <a:gd name="connsiteY340" fmla="*/ 490437 h 722103"/>
              <a:gd name="connsiteX341" fmla="*/ 125468 w 5224595"/>
              <a:gd name="connsiteY341" fmla="*/ 523579 h 722103"/>
              <a:gd name="connsiteX342" fmla="*/ 177940 w 5224595"/>
              <a:gd name="connsiteY342" fmla="*/ 533045 h 722103"/>
              <a:gd name="connsiteX343" fmla="*/ 177940 w 5224595"/>
              <a:gd name="connsiteY343" fmla="*/ 547633 h 722103"/>
              <a:gd name="connsiteX344" fmla="*/ 0 w 5224595"/>
              <a:gd name="connsiteY344" fmla="*/ 547633 h 722103"/>
              <a:gd name="connsiteX345" fmla="*/ 0 w 5224595"/>
              <a:gd name="connsiteY345" fmla="*/ 533033 h 722103"/>
              <a:gd name="connsiteX346" fmla="*/ 47344 w 5224595"/>
              <a:gd name="connsiteY346" fmla="*/ 509165 h 722103"/>
              <a:gd name="connsiteX347" fmla="*/ 93135 w 5224595"/>
              <a:gd name="connsiteY347" fmla="*/ 428480 h 722103"/>
              <a:gd name="connsiteX348" fmla="*/ 5067959 w 5224595"/>
              <a:gd name="connsiteY348" fmla="*/ 406 h 722103"/>
              <a:gd name="connsiteX349" fmla="*/ 5184544 w 5224595"/>
              <a:gd name="connsiteY349" fmla="*/ 36904 h 722103"/>
              <a:gd name="connsiteX350" fmla="*/ 5224592 w 5224595"/>
              <a:gd name="connsiteY350" fmla="*/ 125084 h 722103"/>
              <a:gd name="connsiteX351" fmla="*/ 5204080 w 5224595"/>
              <a:gd name="connsiteY351" fmla="*/ 194326 h 722103"/>
              <a:gd name="connsiteX352" fmla="*/ 5124775 w 5224595"/>
              <a:gd name="connsiteY352" fmla="*/ 264755 h 722103"/>
              <a:gd name="connsiteX353" fmla="*/ 5072894 w 5224595"/>
              <a:gd name="connsiteY353" fmla="*/ 311111 h 722103"/>
              <a:gd name="connsiteX354" fmla="*/ 5057672 w 5224595"/>
              <a:gd name="connsiteY354" fmla="*/ 373242 h 722103"/>
              <a:gd name="connsiteX355" fmla="*/ 5057672 w 5224595"/>
              <a:gd name="connsiteY355" fmla="*/ 373248 h 722103"/>
              <a:gd name="connsiteX356" fmla="*/ 5041511 w 5224595"/>
              <a:gd name="connsiteY356" fmla="*/ 373248 h 722103"/>
              <a:gd name="connsiteX357" fmla="*/ 5045657 w 5224595"/>
              <a:gd name="connsiteY357" fmla="*/ 307755 h 722103"/>
              <a:gd name="connsiteX358" fmla="*/ 5071302 w 5224595"/>
              <a:gd name="connsiteY358" fmla="*/ 247979 h 722103"/>
              <a:gd name="connsiteX359" fmla="*/ 5098527 w 5224595"/>
              <a:gd name="connsiteY359" fmla="*/ 186824 h 722103"/>
              <a:gd name="connsiteX360" fmla="*/ 5105034 w 5224595"/>
              <a:gd name="connsiteY360" fmla="*/ 129814 h 722103"/>
              <a:gd name="connsiteX361" fmla="*/ 5084523 w 5224595"/>
              <a:gd name="connsiteY361" fmla="*/ 52486 h 722103"/>
              <a:gd name="connsiteX362" fmla="*/ 5035992 w 5224595"/>
              <a:gd name="connsiteY362" fmla="*/ 27624 h 722103"/>
              <a:gd name="connsiteX363" fmla="*/ 5000090 w 5224595"/>
              <a:gd name="connsiteY363" fmla="*/ 39067 h 722103"/>
              <a:gd name="connsiteX364" fmla="*/ 4989045 w 5224595"/>
              <a:gd name="connsiteY364" fmla="*/ 57216 h 722103"/>
              <a:gd name="connsiteX365" fmla="*/ 4996541 w 5224595"/>
              <a:gd name="connsiteY365" fmla="*/ 76945 h 722103"/>
              <a:gd name="connsiteX366" fmla="*/ 5013504 w 5224595"/>
              <a:gd name="connsiteY366" fmla="*/ 128627 h 722103"/>
              <a:gd name="connsiteX367" fmla="*/ 5000289 w 5224595"/>
              <a:gd name="connsiteY367" fmla="*/ 160979 h 722103"/>
              <a:gd name="connsiteX368" fmla="*/ 4967347 w 5224595"/>
              <a:gd name="connsiteY368" fmla="*/ 174001 h 722103"/>
              <a:gd name="connsiteX369" fmla="*/ 4930258 w 5224595"/>
              <a:gd name="connsiteY369" fmla="*/ 158419 h 722103"/>
              <a:gd name="connsiteX370" fmla="*/ 4915266 w 5224595"/>
              <a:gd name="connsiteY370" fmla="*/ 117191 h 722103"/>
              <a:gd name="connsiteX371" fmla="*/ 4955512 w 5224595"/>
              <a:gd name="connsiteY371" fmla="*/ 35518 h 722103"/>
              <a:gd name="connsiteX372" fmla="*/ 5067959 w 5224595"/>
              <a:gd name="connsiteY372" fmla="*/ 406 h 722103"/>
              <a:gd name="connsiteX373" fmla="*/ 3589553 w 5224595"/>
              <a:gd name="connsiteY373" fmla="*/ 2 h 722103"/>
              <a:gd name="connsiteX374" fmla="*/ 3650708 w 5224595"/>
              <a:gd name="connsiteY374" fmla="*/ 60759 h 722103"/>
              <a:gd name="connsiteX375" fmla="*/ 3650708 w 5224595"/>
              <a:gd name="connsiteY375" fmla="*/ 61157 h 722103"/>
              <a:gd name="connsiteX376" fmla="*/ 3632758 w 5224595"/>
              <a:gd name="connsiteY376" fmla="*/ 104163 h 722103"/>
              <a:gd name="connsiteX377" fmla="*/ 3589553 w 5224595"/>
              <a:gd name="connsiteY377" fmla="*/ 121914 h 722103"/>
              <a:gd name="connsiteX378" fmla="*/ 3528795 w 5224595"/>
              <a:gd name="connsiteY378" fmla="*/ 61431 h 722103"/>
              <a:gd name="connsiteX379" fmla="*/ 3528795 w 5224595"/>
              <a:gd name="connsiteY379" fmla="*/ 61157 h 722103"/>
              <a:gd name="connsiteX380" fmla="*/ 3546547 w 5224595"/>
              <a:gd name="connsiteY380" fmla="*/ 17952 h 722103"/>
              <a:gd name="connsiteX381" fmla="*/ 3589565 w 5224595"/>
              <a:gd name="connsiteY381" fmla="*/ 8 h 72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</a:cxnLst>
            <a:rect l="l" t="t" r="r" b="b"/>
            <a:pathLst>
              <a:path w="5224595" h="722103">
                <a:moveTo>
                  <a:pt x="5052904" y="430854"/>
                </a:moveTo>
                <a:lnTo>
                  <a:pt x="5053321" y="430854"/>
                </a:lnTo>
                <a:cubicBezTo>
                  <a:pt x="5088290" y="430738"/>
                  <a:pt x="5116726" y="458986"/>
                  <a:pt x="5116844" y="493955"/>
                </a:cubicBezTo>
                <a:cubicBezTo>
                  <a:pt x="5116844" y="494098"/>
                  <a:pt x="5116844" y="494235"/>
                  <a:pt x="5116844" y="494378"/>
                </a:cubicBezTo>
                <a:cubicBezTo>
                  <a:pt x="5117118" y="511340"/>
                  <a:pt x="5110411" y="527669"/>
                  <a:pt x="5098303" y="539553"/>
                </a:cubicBezTo>
                <a:cubicBezTo>
                  <a:pt x="5073671" y="564396"/>
                  <a:pt x="5033561" y="564564"/>
                  <a:pt x="5008724" y="539932"/>
                </a:cubicBezTo>
                <a:cubicBezTo>
                  <a:pt x="5008593" y="539808"/>
                  <a:pt x="5008469" y="539677"/>
                  <a:pt x="5008345" y="539553"/>
                </a:cubicBezTo>
                <a:cubicBezTo>
                  <a:pt x="4996237" y="527669"/>
                  <a:pt x="4989530" y="511340"/>
                  <a:pt x="4989803" y="494378"/>
                </a:cubicBezTo>
                <a:cubicBezTo>
                  <a:pt x="4989685" y="459409"/>
                  <a:pt x="5017935" y="430971"/>
                  <a:pt x="5052904" y="430854"/>
                </a:cubicBezTo>
                <a:close/>
                <a:moveTo>
                  <a:pt x="3900849" y="195700"/>
                </a:moveTo>
                <a:cubicBezTo>
                  <a:pt x="3887697" y="195585"/>
                  <a:pt x="3875129" y="201116"/>
                  <a:pt x="3866327" y="210891"/>
                </a:cubicBezTo>
                <a:cubicBezTo>
                  <a:pt x="3856724" y="221018"/>
                  <a:pt x="3850415" y="241007"/>
                  <a:pt x="3847388" y="270859"/>
                </a:cubicBezTo>
                <a:cubicBezTo>
                  <a:pt x="3844361" y="300710"/>
                  <a:pt x="3842851" y="342203"/>
                  <a:pt x="3842851" y="395338"/>
                </a:cubicBezTo>
                <a:cubicBezTo>
                  <a:pt x="3842727" y="421752"/>
                  <a:pt x="3844573" y="448138"/>
                  <a:pt x="3848377" y="474277"/>
                </a:cubicBezTo>
                <a:cubicBezTo>
                  <a:pt x="3849974" y="490064"/>
                  <a:pt x="3856451" y="504957"/>
                  <a:pt x="3866918" y="516884"/>
                </a:cubicBezTo>
                <a:cubicBezTo>
                  <a:pt x="3875172" y="526077"/>
                  <a:pt x="3886914" y="531373"/>
                  <a:pt x="3899270" y="531485"/>
                </a:cubicBezTo>
                <a:cubicBezTo>
                  <a:pt x="3909998" y="531858"/>
                  <a:pt x="3920503" y="528358"/>
                  <a:pt x="3928862" y="521621"/>
                </a:cubicBezTo>
                <a:cubicBezTo>
                  <a:pt x="3939647" y="511732"/>
                  <a:pt x="3946863" y="498555"/>
                  <a:pt x="3949374" y="484141"/>
                </a:cubicBezTo>
                <a:cubicBezTo>
                  <a:pt x="3954639" y="459154"/>
                  <a:pt x="3957268" y="408652"/>
                  <a:pt x="3957268" y="332636"/>
                </a:cubicBezTo>
                <a:cubicBezTo>
                  <a:pt x="3957268" y="287921"/>
                  <a:pt x="3954769" y="257211"/>
                  <a:pt x="3949772" y="240508"/>
                </a:cubicBezTo>
                <a:cubicBezTo>
                  <a:pt x="3946359" y="226349"/>
                  <a:pt x="3938640" y="213598"/>
                  <a:pt x="3927675" y="204010"/>
                </a:cubicBezTo>
                <a:cubicBezTo>
                  <a:pt x="3919981" y="198200"/>
                  <a:pt x="3910496" y="195260"/>
                  <a:pt x="3900861" y="195700"/>
                </a:cubicBezTo>
                <a:close/>
                <a:moveTo>
                  <a:pt x="1851205" y="194115"/>
                </a:moveTo>
                <a:cubicBezTo>
                  <a:pt x="1831999" y="193668"/>
                  <a:pt x="1814104" y="203828"/>
                  <a:pt x="1804650" y="220550"/>
                </a:cubicBezTo>
                <a:cubicBezTo>
                  <a:pt x="1787290" y="247642"/>
                  <a:pt x="1778613" y="298013"/>
                  <a:pt x="1778613" y="371663"/>
                </a:cubicBezTo>
                <a:cubicBezTo>
                  <a:pt x="1778613" y="428213"/>
                  <a:pt x="1786109" y="467930"/>
                  <a:pt x="1801101" y="490816"/>
                </a:cubicBezTo>
                <a:cubicBezTo>
                  <a:pt x="1809281" y="505125"/>
                  <a:pt x="1824478" y="513988"/>
                  <a:pt x="1840962" y="514069"/>
                </a:cubicBezTo>
                <a:cubicBezTo>
                  <a:pt x="1852336" y="513509"/>
                  <a:pt x="1863387" y="510122"/>
                  <a:pt x="1873115" y="504205"/>
                </a:cubicBezTo>
                <a:cubicBezTo>
                  <a:pt x="1886609" y="496267"/>
                  <a:pt x="1898350" y="485664"/>
                  <a:pt x="1907624" y="473046"/>
                </a:cubicBezTo>
                <a:lnTo>
                  <a:pt x="1907624" y="321162"/>
                </a:lnTo>
                <a:cubicBezTo>
                  <a:pt x="1907624" y="278813"/>
                  <a:pt x="1905324" y="250799"/>
                  <a:pt x="1900718" y="237121"/>
                </a:cubicBezTo>
                <a:cubicBezTo>
                  <a:pt x="1895851" y="223070"/>
                  <a:pt x="1887013" y="210735"/>
                  <a:pt x="1875272" y="201611"/>
                </a:cubicBezTo>
                <a:cubicBezTo>
                  <a:pt x="1868354" y="196416"/>
                  <a:pt x="1859851" y="193768"/>
                  <a:pt x="1851205" y="194115"/>
                </a:cubicBezTo>
                <a:close/>
                <a:moveTo>
                  <a:pt x="2723539" y="193344"/>
                </a:moveTo>
                <a:cubicBezTo>
                  <a:pt x="2709542" y="193501"/>
                  <a:pt x="2696713" y="201191"/>
                  <a:pt x="2689975" y="213464"/>
                </a:cubicBezTo>
                <a:cubicBezTo>
                  <a:pt x="2674455" y="236872"/>
                  <a:pt x="2666698" y="268961"/>
                  <a:pt x="2666698" y="309731"/>
                </a:cubicBezTo>
                <a:lnTo>
                  <a:pt x="2666698" y="323542"/>
                </a:lnTo>
                <a:lnTo>
                  <a:pt x="2774048" y="323542"/>
                </a:lnTo>
                <a:cubicBezTo>
                  <a:pt x="2774048" y="281193"/>
                  <a:pt x="2771748" y="252129"/>
                  <a:pt x="2767142" y="236350"/>
                </a:cubicBezTo>
                <a:cubicBezTo>
                  <a:pt x="2763723" y="222504"/>
                  <a:pt x="2756234" y="210000"/>
                  <a:pt x="2745642" y="200449"/>
                </a:cubicBezTo>
                <a:cubicBezTo>
                  <a:pt x="2739389" y="195464"/>
                  <a:pt x="2731527" y="192937"/>
                  <a:pt x="2723539" y="193344"/>
                </a:cubicBezTo>
                <a:close/>
                <a:moveTo>
                  <a:pt x="236715" y="181889"/>
                </a:moveTo>
                <a:lnTo>
                  <a:pt x="154669" y="366138"/>
                </a:lnTo>
                <a:lnTo>
                  <a:pt x="316424" y="366138"/>
                </a:lnTo>
                <a:close/>
                <a:moveTo>
                  <a:pt x="3490147" y="178731"/>
                </a:moveTo>
                <a:lnTo>
                  <a:pt x="3644791" y="178731"/>
                </a:lnTo>
                <a:lnTo>
                  <a:pt x="3644791" y="471088"/>
                </a:lnTo>
                <a:cubicBezTo>
                  <a:pt x="3644791" y="497125"/>
                  <a:pt x="3647818" y="513764"/>
                  <a:pt x="3653866" y="520999"/>
                </a:cubicBezTo>
                <a:cubicBezTo>
                  <a:pt x="3659914" y="528234"/>
                  <a:pt x="3671754" y="532380"/>
                  <a:pt x="3689375" y="533430"/>
                </a:cubicBezTo>
                <a:lnTo>
                  <a:pt x="3689375" y="547633"/>
                </a:lnTo>
                <a:lnTo>
                  <a:pt x="3490141" y="547633"/>
                </a:lnTo>
                <a:lnTo>
                  <a:pt x="3490141" y="533430"/>
                </a:lnTo>
                <a:cubicBezTo>
                  <a:pt x="3506450" y="532902"/>
                  <a:pt x="3518552" y="528172"/>
                  <a:pt x="3526440" y="519228"/>
                </a:cubicBezTo>
                <a:cubicBezTo>
                  <a:pt x="3531704" y="513180"/>
                  <a:pt x="3534333" y="497131"/>
                  <a:pt x="3534333" y="471094"/>
                </a:cubicBezTo>
                <a:lnTo>
                  <a:pt x="3534333" y="255668"/>
                </a:lnTo>
                <a:cubicBezTo>
                  <a:pt x="3534333" y="229629"/>
                  <a:pt x="3531306" y="212992"/>
                  <a:pt x="3525259" y="205757"/>
                </a:cubicBezTo>
                <a:cubicBezTo>
                  <a:pt x="3519211" y="198522"/>
                  <a:pt x="3507507" y="194378"/>
                  <a:pt x="3490147" y="193325"/>
                </a:cubicBezTo>
                <a:close/>
                <a:moveTo>
                  <a:pt x="2106865" y="178731"/>
                </a:moveTo>
                <a:lnTo>
                  <a:pt x="2257189" y="178731"/>
                </a:lnTo>
                <a:lnTo>
                  <a:pt x="2257189" y="430848"/>
                </a:lnTo>
                <a:cubicBezTo>
                  <a:pt x="2257189" y="457153"/>
                  <a:pt x="2258432" y="474115"/>
                  <a:pt x="2260919" y="481741"/>
                </a:cubicBezTo>
                <a:cubicBezTo>
                  <a:pt x="2262908" y="488641"/>
                  <a:pt x="2267047" y="494720"/>
                  <a:pt x="2272728" y="499102"/>
                </a:cubicBezTo>
                <a:cubicBezTo>
                  <a:pt x="2278167" y="503061"/>
                  <a:pt x="2284743" y="505137"/>
                  <a:pt x="2291468" y="505019"/>
                </a:cubicBezTo>
                <a:cubicBezTo>
                  <a:pt x="2300574" y="505125"/>
                  <a:pt x="2309500" y="502514"/>
                  <a:pt x="2317114" y="497523"/>
                </a:cubicBezTo>
                <a:cubicBezTo>
                  <a:pt x="2327637" y="490686"/>
                  <a:pt x="2340261" y="476875"/>
                  <a:pt x="2354992" y="456096"/>
                </a:cubicBezTo>
                <a:lnTo>
                  <a:pt x="2354992" y="258825"/>
                </a:lnTo>
                <a:cubicBezTo>
                  <a:pt x="2354992" y="230942"/>
                  <a:pt x="2352425" y="213582"/>
                  <a:pt x="2347297" y="206745"/>
                </a:cubicBezTo>
                <a:cubicBezTo>
                  <a:pt x="2342169" y="199908"/>
                  <a:pt x="2331472" y="195441"/>
                  <a:pt x="2315212" y="193344"/>
                </a:cubicBezTo>
                <a:lnTo>
                  <a:pt x="2315212" y="178731"/>
                </a:lnTo>
                <a:lnTo>
                  <a:pt x="2465511" y="178731"/>
                </a:lnTo>
                <a:lnTo>
                  <a:pt x="2465511" y="467539"/>
                </a:lnTo>
                <a:cubicBezTo>
                  <a:pt x="2465511" y="495683"/>
                  <a:pt x="2468140" y="513242"/>
                  <a:pt x="2473405" y="520210"/>
                </a:cubicBezTo>
                <a:cubicBezTo>
                  <a:pt x="2478670" y="527177"/>
                  <a:pt x="2489323" y="531584"/>
                  <a:pt x="2505366" y="533424"/>
                </a:cubicBezTo>
                <a:lnTo>
                  <a:pt x="2505366" y="547633"/>
                </a:lnTo>
                <a:lnTo>
                  <a:pt x="2355035" y="547633"/>
                </a:lnTo>
                <a:lnTo>
                  <a:pt x="2355035" y="498312"/>
                </a:lnTo>
                <a:cubicBezTo>
                  <a:pt x="2340416" y="516791"/>
                  <a:pt x="2322490" y="532386"/>
                  <a:pt x="2302165" y="544308"/>
                </a:cubicBezTo>
                <a:cubicBezTo>
                  <a:pt x="2283978" y="554047"/>
                  <a:pt x="2263616" y="559001"/>
                  <a:pt x="2242987" y="558709"/>
                </a:cubicBezTo>
                <a:cubicBezTo>
                  <a:pt x="2222854" y="558933"/>
                  <a:pt x="2203263" y="552170"/>
                  <a:pt x="2187556" y="539571"/>
                </a:cubicBezTo>
                <a:cubicBezTo>
                  <a:pt x="2172433" y="528284"/>
                  <a:pt x="2161090" y="512683"/>
                  <a:pt x="2155005" y="494819"/>
                </a:cubicBezTo>
                <a:cubicBezTo>
                  <a:pt x="2149479" y="477720"/>
                  <a:pt x="2146719" y="447868"/>
                  <a:pt x="2146719" y="405259"/>
                </a:cubicBezTo>
                <a:lnTo>
                  <a:pt x="2146719" y="258825"/>
                </a:lnTo>
                <a:cubicBezTo>
                  <a:pt x="2146719" y="230942"/>
                  <a:pt x="2144152" y="213582"/>
                  <a:pt x="2139024" y="206745"/>
                </a:cubicBezTo>
                <a:cubicBezTo>
                  <a:pt x="2133897" y="199908"/>
                  <a:pt x="2123175" y="195441"/>
                  <a:pt x="2106865" y="193344"/>
                </a:cubicBezTo>
                <a:close/>
                <a:moveTo>
                  <a:pt x="1033313" y="178731"/>
                </a:moveTo>
                <a:lnTo>
                  <a:pt x="1229402" y="178731"/>
                </a:lnTo>
                <a:lnTo>
                  <a:pt x="1229402" y="193344"/>
                </a:lnTo>
                <a:cubicBezTo>
                  <a:pt x="1219762" y="192890"/>
                  <a:pt x="1210227" y="195516"/>
                  <a:pt x="1202178" y="200840"/>
                </a:cubicBezTo>
                <a:cubicBezTo>
                  <a:pt x="1197199" y="204725"/>
                  <a:pt x="1194290" y="210686"/>
                  <a:pt x="1194284" y="217001"/>
                </a:cubicBezTo>
                <a:cubicBezTo>
                  <a:pt x="1194284" y="226995"/>
                  <a:pt x="1200860" y="246722"/>
                  <a:pt x="1214012" y="276179"/>
                </a:cubicBezTo>
                <a:lnTo>
                  <a:pt x="1277138" y="420580"/>
                </a:lnTo>
                <a:lnTo>
                  <a:pt x="1320144" y="308954"/>
                </a:lnTo>
                <a:cubicBezTo>
                  <a:pt x="1335664" y="269236"/>
                  <a:pt x="1343421" y="241619"/>
                  <a:pt x="1343421" y="226100"/>
                </a:cubicBezTo>
                <a:cubicBezTo>
                  <a:pt x="1343813" y="217292"/>
                  <a:pt x="1340270" y="208766"/>
                  <a:pt x="1333756" y="202823"/>
                </a:cubicBezTo>
                <a:cubicBezTo>
                  <a:pt x="1327310" y="197022"/>
                  <a:pt x="1315936" y="193866"/>
                  <a:pt x="1299626" y="193357"/>
                </a:cubicBezTo>
                <a:lnTo>
                  <a:pt x="1299626" y="178731"/>
                </a:lnTo>
                <a:lnTo>
                  <a:pt x="1423118" y="178731"/>
                </a:lnTo>
                <a:lnTo>
                  <a:pt x="1423118" y="193344"/>
                </a:lnTo>
                <a:cubicBezTo>
                  <a:pt x="1411874" y="194249"/>
                  <a:pt x="1401351" y="199229"/>
                  <a:pt x="1393525" y="207348"/>
                </a:cubicBezTo>
                <a:cubicBezTo>
                  <a:pt x="1385899" y="215370"/>
                  <a:pt x="1373138" y="242659"/>
                  <a:pt x="1355256" y="289213"/>
                </a:cubicBezTo>
                <a:lnTo>
                  <a:pt x="1249914" y="562631"/>
                </a:lnTo>
                <a:cubicBezTo>
                  <a:pt x="1223348" y="631003"/>
                  <a:pt x="1203620" y="673089"/>
                  <a:pt x="1190735" y="688889"/>
                </a:cubicBezTo>
                <a:cubicBezTo>
                  <a:pt x="1174475" y="710071"/>
                  <a:pt x="1149184" y="722347"/>
                  <a:pt x="1122482" y="722030"/>
                </a:cubicBezTo>
                <a:cubicBezTo>
                  <a:pt x="1103033" y="722888"/>
                  <a:pt x="1084013" y="716169"/>
                  <a:pt x="1069413" y="703290"/>
                </a:cubicBezTo>
                <a:cubicBezTo>
                  <a:pt x="1056372" y="691922"/>
                  <a:pt x="1048951" y="675419"/>
                  <a:pt x="1049094" y="658115"/>
                </a:cubicBezTo>
                <a:cubicBezTo>
                  <a:pt x="1048615" y="644143"/>
                  <a:pt x="1053644" y="630537"/>
                  <a:pt x="1063098" y="620237"/>
                </a:cubicBezTo>
                <a:cubicBezTo>
                  <a:pt x="1071893" y="610479"/>
                  <a:pt x="1084486" y="605009"/>
                  <a:pt x="1097619" y="605245"/>
                </a:cubicBezTo>
                <a:cubicBezTo>
                  <a:pt x="1109522" y="604742"/>
                  <a:pt x="1121071" y="609335"/>
                  <a:pt x="1129381" y="617869"/>
                </a:cubicBezTo>
                <a:cubicBezTo>
                  <a:pt x="1137405" y="626285"/>
                  <a:pt x="1141545" y="639307"/>
                  <a:pt x="1141812" y="656928"/>
                </a:cubicBezTo>
                <a:cubicBezTo>
                  <a:pt x="1141352" y="663566"/>
                  <a:pt x="1142570" y="670217"/>
                  <a:pt x="1145361" y="676259"/>
                </a:cubicBezTo>
                <a:cubicBezTo>
                  <a:pt x="1147456" y="679149"/>
                  <a:pt x="1150868" y="680783"/>
                  <a:pt x="1154436" y="680609"/>
                </a:cubicBezTo>
                <a:cubicBezTo>
                  <a:pt x="1162429" y="679727"/>
                  <a:pt x="1169714" y="675587"/>
                  <a:pt x="1174556" y="669166"/>
                </a:cubicBezTo>
                <a:cubicBezTo>
                  <a:pt x="1185079" y="658121"/>
                  <a:pt x="1197442" y="632867"/>
                  <a:pt x="1211644" y="593417"/>
                </a:cubicBezTo>
                <a:lnTo>
                  <a:pt x="1223087" y="562625"/>
                </a:lnTo>
                <a:lnTo>
                  <a:pt x="1103934" y="289207"/>
                </a:lnTo>
                <a:cubicBezTo>
                  <a:pt x="1086052" y="247911"/>
                  <a:pt x="1072831" y="222528"/>
                  <a:pt x="1064285" y="213060"/>
                </a:cubicBezTo>
                <a:cubicBezTo>
                  <a:pt x="1055981" y="203752"/>
                  <a:pt x="1045259" y="196927"/>
                  <a:pt x="1033313" y="193344"/>
                </a:cubicBezTo>
                <a:close/>
                <a:moveTo>
                  <a:pt x="4390477" y="167717"/>
                </a:moveTo>
                <a:cubicBezTo>
                  <a:pt x="4412094" y="166928"/>
                  <a:pt x="4433259" y="174009"/>
                  <a:pt x="4450053" y="187644"/>
                </a:cubicBezTo>
                <a:cubicBezTo>
                  <a:pt x="4465512" y="200424"/>
                  <a:pt x="4476557" y="217748"/>
                  <a:pt x="4481616" y="237158"/>
                </a:cubicBezTo>
                <a:cubicBezTo>
                  <a:pt x="4485824" y="252150"/>
                  <a:pt x="4487931" y="280949"/>
                  <a:pt x="4487931" y="323555"/>
                </a:cubicBezTo>
                <a:lnTo>
                  <a:pt x="4487931" y="467166"/>
                </a:lnTo>
                <a:cubicBezTo>
                  <a:pt x="4487931" y="495571"/>
                  <a:pt x="4490498" y="513261"/>
                  <a:pt x="4495626" y="520235"/>
                </a:cubicBezTo>
                <a:cubicBezTo>
                  <a:pt x="4500754" y="527209"/>
                  <a:pt x="4511476" y="531615"/>
                  <a:pt x="4527779" y="533449"/>
                </a:cubicBezTo>
                <a:lnTo>
                  <a:pt x="4527779" y="547633"/>
                </a:lnTo>
                <a:lnTo>
                  <a:pt x="4341174" y="547633"/>
                </a:lnTo>
                <a:lnTo>
                  <a:pt x="4341174" y="533430"/>
                </a:lnTo>
                <a:cubicBezTo>
                  <a:pt x="4353332" y="532647"/>
                  <a:pt x="4364421" y="526220"/>
                  <a:pt x="4371158" y="516070"/>
                </a:cubicBezTo>
                <a:cubicBezTo>
                  <a:pt x="4375366" y="509494"/>
                  <a:pt x="4377474" y="493184"/>
                  <a:pt x="4377474" y="467147"/>
                </a:cubicBezTo>
                <a:lnTo>
                  <a:pt x="4377474" y="303018"/>
                </a:lnTo>
                <a:cubicBezTo>
                  <a:pt x="4377474" y="272769"/>
                  <a:pt x="4376293" y="253708"/>
                  <a:pt x="4373924" y="245835"/>
                </a:cubicBezTo>
                <a:cubicBezTo>
                  <a:pt x="4371985" y="238587"/>
                  <a:pt x="4367765" y="232154"/>
                  <a:pt x="4361891" y="227486"/>
                </a:cubicBezTo>
                <a:cubicBezTo>
                  <a:pt x="4356558" y="223260"/>
                  <a:pt x="4349957" y="220966"/>
                  <a:pt x="4343151" y="220979"/>
                </a:cubicBezTo>
                <a:cubicBezTo>
                  <a:pt x="4320533" y="220979"/>
                  <a:pt x="4299487" y="237156"/>
                  <a:pt x="4280025" y="269510"/>
                </a:cubicBezTo>
                <a:lnTo>
                  <a:pt x="4280025" y="467166"/>
                </a:lnTo>
                <a:cubicBezTo>
                  <a:pt x="4280025" y="494782"/>
                  <a:pt x="4282593" y="512272"/>
                  <a:pt x="4287720" y="519638"/>
                </a:cubicBezTo>
                <a:cubicBezTo>
                  <a:pt x="4292848" y="527003"/>
                  <a:pt x="4302383" y="531603"/>
                  <a:pt x="4316312" y="533449"/>
                </a:cubicBezTo>
                <a:lnTo>
                  <a:pt x="4316312" y="547633"/>
                </a:lnTo>
                <a:lnTo>
                  <a:pt x="4129701" y="547633"/>
                </a:lnTo>
                <a:lnTo>
                  <a:pt x="4129701" y="533430"/>
                </a:lnTo>
                <a:cubicBezTo>
                  <a:pt x="4145221" y="531852"/>
                  <a:pt x="4156266" y="526854"/>
                  <a:pt x="4162843" y="518438"/>
                </a:cubicBezTo>
                <a:cubicBezTo>
                  <a:pt x="4167312" y="512639"/>
                  <a:pt x="4169549" y="495540"/>
                  <a:pt x="4169549" y="467147"/>
                </a:cubicBezTo>
                <a:lnTo>
                  <a:pt x="4169549" y="258825"/>
                </a:lnTo>
                <a:cubicBezTo>
                  <a:pt x="4169549" y="230942"/>
                  <a:pt x="4166982" y="213582"/>
                  <a:pt x="4161854" y="206745"/>
                </a:cubicBezTo>
                <a:cubicBezTo>
                  <a:pt x="4156726" y="199908"/>
                  <a:pt x="4146004" y="195441"/>
                  <a:pt x="4129701" y="193344"/>
                </a:cubicBezTo>
                <a:lnTo>
                  <a:pt x="4129701" y="178731"/>
                </a:lnTo>
                <a:lnTo>
                  <a:pt x="4280001" y="178737"/>
                </a:lnTo>
                <a:lnTo>
                  <a:pt x="4280001" y="226473"/>
                </a:lnTo>
                <a:cubicBezTo>
                  <a:pt x="4295589" y="208686"/>
                  <a:pt x="4313981" y="193569"/>
                  <a:pt x="4334449" y="181721"/>
                </a:cubicBezTo>
                <a:cubicBezTo>
                  <a:pt x="4351654" y="172423"/>
                  <a:pt x="4370922" y="167607"/>
                  <a:pt x="4390477" y="167717"/>
                </a:cubicBezTo>
                <a:close/>
                <a:moveTo>
                  <a:pt x="865634" y="167717"/>
                </a:moveTo>
                <a:cubicBezTo>
                  <a:pt x="887252" y="166928"/>
                  <a:pt x="908416" y="174009"/>
                  <a:pt x="925211" y="187644"/>
                </a:cubicBezTo>
                <a:cubicBezTo>
                  <a:pt x="940669" y="200424"/>
                  <a:pt x="951714" y="217748"/>
                  <a:pt x="956774" y="237158"/>
                </a:cubicBezTo>
                <a:cubicBezTo>
                  <a:pt x="960982" y="252150"/>
                  <a:pt x="963089" y="280949"/>
                  <a:pt x="963089" y="323555"/>
                </a:cubicBezTo>
                <a:lnTo>
                  <a:pt x="963089" y="467166"/>
                </a:lnTo>
                <a:cubicBezTo>
                  <a:pt x="963089" y="495571"/>
                  <a:pt x="965656" y="513261"/>
                  <a:pt x="970784" y="520235"/>
                </a:cubicBezTo>
                <a:cubicBezTo>
                  <a:pt x="975911" y="527209"/>
                  <a:pt x="986633" y="531615"/>
                  <a:pt x="1002937" y="533449"/>
                </a:cubicBezTo>
                <a:lnTo>
                  <a:pt x="1002937" y="547633"/>
                </a:lnTo>
                <a:lnTo>
                  <a:pt x="816313" y="547633"/>
                </a:lnTo>
                <a:lnTo>
                  <a:pt x="816313" y="533430"/>
                </a:lnTo>
                <a:cubicBezTo>
                  <a:pt x="828471" y="532647"/>
                  <a:pt x="839560" y="526220"/>
                  <a:pt x="846298" y="516070"/>
                </a:cubicBezTo>
                <a:cubicBezTo>
                  <a:pt x="850506" y="509494"/>
                  <a:pt x="852613" y="493184"/>
                  <a:pt x="852613" y="467147"/>
                </a:cubicBezTo>
                <a:lnTo>
                  <a:pt x="852613" y="303018"/>
                </a:lnTo>
                <a:cubicBezTo>
                  <a:pt x="852613" y="272769"/>
                  <a:pt x="851432" y="253708"/>
                  <a:pt x="849063" y="245835"/>
                </a:cubicBezTo>
                <a:cubicBezTo>
                  <a:pt x="847124" y="238587"/>
                  <a:pt x="842904" y="232154"/>
                  <a:pt x="837030" y="227486"/>
                </a:cubicBezTo>
                <a:cubicBezTo>
                  <a:pt x="831697" y="223260"/>
                  <a:pt x="825090" y="220966"/>
                  <a:pt x="818290" y="220979"/>
                </a:cubicBezTo>
                <a:cubicBezTo>
                  <a:pt x="795671" y="220979"/>
                  <a:pt x="774625" y="237156"/>
                  <a:pt x="755164" y="269510"/>
                </a:cubicBezTo>
                <a:lnTo>
                  <a:pt x="755164" y="467166"/>
                </a:lnTo>
                <a:cubicBezTo>
                  <a:pt x="755164" y="494782"/>
                  <a:pt x="757731" y="512272"/>
                  <a:pt x="762859" y="519638"/>
                </a:cubicBezTo>
                <a:cubicBezTo>
                  <a:pt x="767987" y="527003"/>
                  <a:pt x="777522" y="531603"/>
                  <a:pt x="791451" y="533449"/>
                </a:cubicBezTo>
                <a:lnTo>
                  <a:pt x="791451" y="547633"/>
                </a:lnTo>
                <a:lnTo>
                  <a:pt x="604834" y="547633"/>
                </a:lnTo>
                <a:lnTo>
                  <a:pt x="604834" y="533430"/>
                </a:lnTo>
                <a:cubicBezTo>
                  <a:pt x="620354" y="531852"/>
                  <a:pt x="631399" y="526854"/>
                  <a:pt x="637975" y="518438"/>
                </a:cubicBezTo>
                <a:cubicBezTo>
                  <a:pt x="642444" y="512639"/>
                  <a:pt x="644682" y="495540"/>
                  <a:pt x="644682" y="467147"/>
                </a:cubicBezTo>
                <a:lnTo>
                  <a:pt x="644682" y="258825"/>
                </a:lnTo>
                <a:cubicBezTo>
                  <a:pt x="644682" y="230942"/>
                  <a:pt x="642115" y="213582"/>
                  <a:pt x="636987" y="206745"/>
                </a:cubicBezTo>
                <a:cubicBezTo>
                  <a:pt x="631859" y="199908"/>
                  <a:pt x="621137" y="195441"/>
                  <a:pt x="604834" y="193344"/>
                </a:cubicBezTo>
                <a:lnTo>
                  <a:pt x="604834" y="178731"/>
                </a:lnTo>
                <a:lnTo>
                  <a:pt x="755158" y="178731"/>
                </a:lnTo>
                <a:lnTo>
                  <a:pt x="755158" y="226473"/>
                </a:lnTo>
                <a:cubicBezTo>
                  <a:pt x="770747" y="208686"/>
                  <a:pt x="789139" y="193569"/>
                  <a:pt x="809607" y="181721"/>
                </a:cubicBezTo>
                <a:cubicBezTo>
                  <a:pt x="826812" y="172423"/>
                  <a:pt x="846080" y="167607"/>
                  <a:pt x="865634" y="167717"/>
                </a:cubicBezTo>
                <a:close/>
                <a:moveTo>
                  <a:pt x="3899278" y="167687"/>
                </a:moveTo>
                <a:lnTo>
                  <a:pt x="3945771" y="173916"/>
                </a:lnTo>
                <a:cubicBezTo>
                  <a:pt x="3960840" y="178099"/>
                  <a:pt x="3975337" y="184350"/>
                  <a:pt x="3988831" y="192548"/>
                </a:cubicBezTo>
                <a:cubicBezTo>
                  <a:pt x="4016490" y="209158"/>
                  <a:pt x="4038437" y="233790"/>
                  <a:pt x="4051764" y="263170"/>
                </a:cubicBezTo>
                <a:cubicBezTo>
                  <a:pt x="4066290" y="294561"/>
                  <a:pt x="4073636" y="328797"/>
                  <a:pt x="4073263" y="363384"/>
                </a:cubicBezTo>
                <a:cubicBezTo>
                  <a:pt x="4073263" y="415727"/>
                  <a:pt x="4059981" y="459521"/>
                  <a:pt x="4033415" y="494769"/>
                </a:cubicBezTo>
                <a:cubicBezTo>
                  <a:pt x="4001324" y="537377"/>
                  <a:pt x="3957007" y="558684"/>
                  <a:pt x="3900451" y="558684"/>
                </a:cubicBezTo>
                <a:cubicBezTo>
                  <a:pt x="3844952" y="558684"/>
                  <a:pt x="3802207" y="539217"/>
                  <a:pt x="3772223" y="500289"/>
                </a:cubicBezTo>
                <a:cubicBezTo>
                  <a:pt x="3742314" y="461590"/>
                  <a:pt x="3726451" y="413868"/>
                  <a:pt x="3727247" y="364963"/>
                </a:cubicBezTo>
                <a:cubicBezTo>
                  <a:pt x="3726296" y="314960"/>
                  <a:pt x="3742531" y="266145"/>
                  <a:pt x="3773242" y="226672"/>
                </a:cubicBezTo>
                <a:cubicBezTo>
                  <a:pt x="3788560" y="207010"/>
                  <a:pt x="3806722" y="192264"/>
                  <a:pt x="3827729" y="182433"/>
                </a:cubicBezTo>
                <a:close/>
                <a:moveTo>
                  <a:pt x="3899270" y="167686"/>
                </a:moveTo>
                <a:lnTo>
                  <a:pt x="3899283" y="167686"/>
                </a:lnTo>
                <a:lnTo>
                  <a:pt x="3899278" y="167687"/>
                </a:lnTo>
                <a:close/>
                <a:moveTo>
                  <a:pt x="2729488" y="167686"/>
                </a:moveTo>
                <a:cubicBezTo>
                  <a:pt x="2766837" y="167686"/>
                  <a:pt x="2799258" y="183018"/>
                  <a:pt x="2826743" y="213681"/>
                </a:cubicBezTo>
                <a:cubicBezTo>
                  <a:pt x="2854229" y="244345"/>
                  <a:pt x="2869016" y="289777"/>
                  <a:pt x="2871104" y="349977"/>
                </a:cubicBezTo>
                <a:lnTo>
                  <a:pt x="2668699" y="349977"/>
                </a:lnTo>
                <a:cubicBezTo>
                  <a:pt x="2671067" y="398902"/>
                  <a:pt x="2684083" y="437567"/>
                  <a:pt x="2707758" y="465973"/>
                </a:cubicBezTo>
                <a:cubicBezTo>
                  <a:pt x="2723285" y="486509"/>
                  <a:pt x="2747507" y="498617"/>
                  <a:pt x="2773252" y="498722"/>
                </a:cubicBezTo>
                <a:cubicBezTo>
                  <a:pt x="2788611" y="498847"/>
                  <a:pt x="2803628" y="494222"/>
                  <a:pt x="2816258" y="485477"/>
                </a:cubicBezTo>
                <a:cubicBezTo>
                  <a:pt x="2829142" y="476670"/>
                  <a:pt x="2842954" y="460820"/>
                  <a:pt x="2857685" y="437934"/>
                </a:cubicBezTo>
                <a:lnTo>
                  <a:pt x="2871098" y="446636"/>
                </a:lnTo>
                <a:cubicBezTo>
                  <a:pt x="2851108" y="487404"/>
                  <a:pt x="2829012" y="516275"/>
                  <a:pt x="2804815" y="533238"/>
                </a:cubicBezTo>
                <a:cubicBezTo>
                  <a:pt x="2780170" y="550343"/>
                  <a:pt x="2750764" y="559244"/>
                  <a:pt x="2720774" y="558684"/>
                </a:cubicBezTo>
                <a:cubicBezTo>
                  <a:pt x="2666076" y="558684"/>
                  <a:pt x="2624637" y="537645"/>
                  <a:pt x="2596461" y="495559"/>
                </a:cubicBezTo>
                <a:cubicBezTo>
                  <a:pt x="2573880" y="461628"/>
                  <a:pt x="2562593" y="419540"/>
                  <a:pt x="2562593" y="369301"/>
                </a:cubicBezTo>
                <a:cubicBezTo>
                  <a:pt x="2562593" y="307750"/>
                  <a:pt x="2579232" y="258761"/>
                  <a:pt x="2612504" y="222334"/>
                </a:cubicBezTo>
                <a:cubicBezTo>
                  <a:pt x="2645776" y="185906"/>
                  <a:pt x="2684773" y="167690"/>
                  <a:pt x="2729488" y="167686"/>
                </a:cubicBezTo>
                <a:close/>
                <a:moveTo>
                  <a:pt x="4697888" y="167680"/>
                </a:moveTo>
                <a:cubicBezTo>
                  <a:pt x="4718120" y="167741"/>
                  <a:pt x="4738034" y="172754"/>
                  <a:pt x="4755886" y="182280"/>
                </a:cubicBezTo>
                <a:cubicBezTo>
                  <a:pt x="4761113" y="185621"/>
                  <a:pt x="4767068" y="187651"/>
                  <a:pt x="4773246" y="188198"/>
                </a:cubicBezTo>
                <a:cubicBezTo>
                  <a:pt x="4777261" y="188393"/>
                  <a:pt x="4781245" y="187370"/>
                  <a:pt x="4784670" y="185264"/>
                </a:cubicBezTo>
                <a:cubicBezTo>
                  <a:pt x="4790065" y="180370"/>
                  <a:pt x="4794721" y="174717"/>
                  <a:pt x="4798481" y="168482"/>
                </a:cubicBezTo>
                <a:lnTo>
                  <a:pt x="4811870" y="168482"/>
                </a:lnTo>
                <a:lnTo>
                  <a:pt x="4817787" y="294341"/>
                </a:lnTo>
                <a:lnTo>
                  <a:pt x="4804373" y="294341"/>
                </a:lnTo>
                <a:cubicBezTo>
                  <a:pt x="4788331" y="256990"/>
                  <a:pt x="4771692" y="231477"/>
                  <a:pt x="4754462" y="217802"/>
                </a:cubicBezTo>
                <a:cubicBezTo>
                  <a:pt x="4740160" y="205260"/>
                  <a:pt x="4721979" y="198018"/>
                  <a:pt x="4702972" y="197291"/>
                </a:cubicBezTo>
                <a:cubicBezTo>
                  <a:pt x="4692692" y="197095"/>
                  <a:pt x="4682753" y="201000"/>
                  <a:pt x="4675356" y="208143"/>
                </a:cubicBezTo>
                <a:cubicBezTo>
                  <a:pt x="4668134" y="214473"/>
                  <a:pt x="4663969" y="223594"/>
                  <a:pt x="4663913" y="233198"/>
                </a:cubicBezTo>
                <a:cubicBezTo>
                  <a:pt x="4664081" y="240745"/>
                  <a:pt x="4666872" y="247998"/>
                  <a:pt x="4671807" y="253710"/>
                </a:cubicBezTo>
                <a:cubicBezTo>
                  <a:pt x="4680223" y="264483"/>
                  <a:pt x="4703762" y="282961"/>
                  <a:pt x="4742429" y="309141"/>
                </a:cubicBezTo>
                <a:cubicBezTo>
                  <a:pt x="4781096" y="335321"/>
                  <a:pt x="4806543" y="357548"/>
                  <a:pt x="4818775" y="375822"/>
                </a:cubicBezTo>
                <a:cubicBezTo>
                  <a:pt x="4830958" y="393944"/>
                  <a:pt x="4837360" y="415338"/>
                  <a:pt x="4837124" y="437176"/>
                </a:cubicBezTo>
                <a:cubicBezTo>
                  <a:pt x="4836981" y="458253"/>
                  <a:pt x="4831697" y="478969"/>
                  <a:pt x="4821734" y="497542"/>
                </a:cubicBezTo>
                <a:cubicBezTo>
                  <a:pt x="4812087" y="516636"/>
                  <a:pt x="4796977" y="532423"/>
                  <a:pt x="4778336" y="542915"/>
                </a:cubicBezTo>
                <a:cubicBezTo>
                  <a:pt x="4759422" y="553501"/>
                  <a:pt x="4738065" y="558939"/>
                  <a:pt x="4716392" y="558697"/>
                </a:cubicBezTo>
                <a:cubicBezTo>
                  <a:pt x="4698770" y="558697"/>
                  <a:pt x="4675226" y="553171"/>
                  <a:pt x="4645770" y="542126"/>
                </a:cubicBezTo>
                <a:cubicBezTo>
                  <a:pt x="4640617" y="539913"/>
                  <a:pt x="4635179" y="538446"/>
                  <a:pt x="4629610" y="537775"/>
                </a:cubicBezTo>
                <a:cubicBezTo>
                  <a:pt x="4620926" y="537775"/>
                  <a:pt x="4613698" y="544351"/>
                  <a:pt x="4607911" y="557503"/>
                </a:cubicBezTo>
                <a:lnTo>
                  <a:pt x="4594889" y="557503"/>
                </a:lnTo>
                <a:lnTo>
                  <a:pt x="4588574" y="424937"/>
                </a:lnTo>
                <a:lnTo>
                  <a:pt x="4601987" y="424937"/>
                </a:lnTo>
                <a:cubicBezTo>
                  <a:pt x="4613822" y="459657"/>
                  <a:pt x="4630063" y="485695"/>
                  <a:pt x="4650711" y="503055"/>
                </a:cubicBezTo>
                <a:cubicBezTo>
                  <a:pt x="4671360" y="520415"/>
                  <a:pt x="4690889" y="529092"/>
                  <a:pt x="4709300" y="529092"/>
                </a:cubicBezTo>
                <a:cubicBezTo>
                  <a:pt x="4720767" y="529533"/>
                  <a:pt x="4731931" y="525338"/>
                  <a:pt x="4740272" y="517450"/>
                </a:cubicBezTo>
                <a:cubicBezTo>
                  <a:pt x="4748091" y="510172"/>
                  <a:pt x="4752461" y="499922"/>
                  <a:pt x="4752306" y="489237"/>
                </a:cubicBezTo>
                <a:cubicBezTo>
                  <a:pt x="4752541" y="477241"/>
                  <a:pt x="4748334" y="465575"/>
                  <a:pt x="4740496" y="456487"/>
                </a:cubicBezTo>
                <a:cubicBezTo>
                  <a:pt x="4732621" y="447280"/>
                  <a:pt x="4714999" y="433339"/>
                  <a:pt x="4687626" y="414663"/>
                </a:cubicBezTo>
                <a:cubicBezTo>
                  <a:pt x="4647380" y="386780"/>
                  <a:pt x="4621343" y="365474"/>
                  <a:pt x="4609508" y="350748"/>
                </a:cubicBezTo>
                <a:cubicBezTo>
                  <a:pt x="4592714" y="330739"/>
                  <a:pt x="4583496" y="305459"/>
                  <a:pt x="4583471" y="279337"/>
                </a:cubicBezTo>
                <a:cubicBezTo>
                  <a:pt x="4583484" y="250891"/>
                  <a:pt x="4593944" y="223441"/>
                  <a:pt x="4612865" y="202201"/>
                </a:cubicBezTo>
                <a:cubicBezTo>
                  <a:pt x="4632462" y="179187"/>
                  <a:pt x="4660799" y="167680"/>
                  <a:pt x="4697888" y="167680"/>
                </a:cubicBezTo>
                <a:close/>
                <a:moveTo>
                  <a:pt x="3036458" y="167680"/>
                </a:moveTo>
                <a:cubicBezTo>
                  <a:pt x="3056689" y="167741"/>
                  <a:pt x="3076604" y="172754"/>
                  <a:pt x="3094455" y="182280"/>
                </a:cubicBezTo>
                <a:cubicBezTo>
                  <a:pt x="3099683" y="185621"/>
                  <a:pt x="3105637" y="187651"/>
                  <a:pt x="3111816" y="188198"/>
                </a:cubicBezTo>
                <a:cubicBezTo>
                  <a:pt x="3115831" y="188393"/>
                  <a:pt x="3119815" y="187370"/>
                  <a:pt x="3123240" y="185264"/>
                </a:cubicBezTo>
                <a:cubicBezTo>
                  <a:pt x="3128635" y="180370"/>
                  <a:pt x="3133284" y="174717"/>
                  <a:pt x="3137051" y="168482"/>
                </a:cubicBezTo>
                <a:lnTo>
                  <a:pt x="3150439" y="168482"/>
                </a:lnTo>
                <a:lnTo>
                  <a:pt x="3156357" y="294341"/>
                </a:lnTo>
                <a:lnTo>
                  <a:pt x="3142943" y="294341"/>
                </a:lnTo>
                <a:cubicBezTo>
                  <a:pt x="3126901" y="256990"/>
                  <a:pt x="3110262" y="231477"/>
                  <a:pt x="3093032" y="217802"/>
                </a:cubicBezTo>
                <a:cubicBezTo>
                  <a:pt x="3078730" y="205260"/>
                  <a:pt x="3060549" y="198018"/>
                  <a:pt x="3041542" y="197291"/>
                </a:cubicBezTo>
                <a:cubicBezTo>
                  <a:pt x="3031261" y="197095"/>
                  <a:pt x="3021323" y="201000"/>
                  <a:pt x="3013926" y="208143"/>
                </a:cubicBezTo>
                <a:cubicBezTo>
                  <a:pt x="3006704" y="214473"/>
                  <a:pt x="3002539" y="223594"/>
                  <a:pt x="3002483" y="233198"/>
                </a:cubicBezTo>
                <a:cubicBezTo>
                  <a:pt x="3002651" y="240745"/>
                  <a:pt x="3005442" y="247998"/>
                  <a:pt x="3010377" y="253710"/>
                </a:cubicBezTo>
                <a:cubicBezTo>
                  <a:pt x="3018793" y="264483"/>
                  <a:pt x="3042331" y="282961"/>
                  <a:pt x="3080999" y="309141"/>
                </a:cubicBezTo>
                <a:cubicBezTo>
                  <a:pt x="3119666" y="335321"/>
                  <a:pt x="3145113" y="357548"/>
                  <a:pt x="3157345" y="375822"/>
                </a:cubicBezTo>
                <a:cubicBezTo>
                  <a:pt x="3169527" y="393944"/>
                  <a:pt x="3175929" y="415338"/>
                  <a:pt x="3175693" y="437176"/>
                </a:cubicBezTo>
                <a:cubicBezTo>
                  <a:pt x="3175550" y="458253"/>
                  <a:pt x="3170267" y="478969"/>
                  <a:pt x="3160304" y="497542"/>
                </a:cubicBezTo>
                <a:cubicBezTo>
                  <a:pt x="3150657" y="516636"/>
                  <a:pt x="3135547" y="532423"/>
                  <a:pt x="3116906" y="542915"/>
                </a:cubicBezTo>
                <a:cubicBezTo>
                  <a:pt x="3097992" y="553501"/>
                  <a:pt x="3076635" y="558939"/>
                  <a:pt x="3054962" y="558697"/>
                </a:cubicBezTo>
                <a:cubicBezTo>
                  <a:pt x="3037340" y="558697"/>
                  <a:pt x="3013796" y="553171"/>
                  <a:pt x="2984340" y="542126"/>
                </a:cubicBezTo>
                <a:cubicBezTo>
                  <a:pt x="2979187" y="539913"/>
                  <a:pt x="2973749" y="538446"/>
                  <a:pt x="2968179" y="537775"/>
                </a:cubicBezTo>
                <a:cubicBezTo>
                  <a:pt x="2959496" y="537775"/>
                  <a:pt x="2952267" y="544351"/>
                  <a:pt x="2946481" y="557503"/>
                </a:cubicBezTo>
                <a:lnTo>
                  <a:pt x="2933459" y="557503"/>
                </a:lnTo>
                <a:lnTo>
                  <a:pt x="2927144" y="424937"/>
                </a:lnTo>
                <a:lnTo>
                  <a:pt x="2940557" y="424937"/>
                </a:lnTo>
                <a:cubicBezTo>
                  <a:pt x="2952392" y="459657"/>
                  <a:pt x="2968633" y="485695"/>
                  <a:pt x="2989281" y="503055"/>
                </a:cubicBezTo>
                <a:cubicBezTo>
                  <a:pt x="3009929" y="520415"/>
                  <a:pt x="3029459" y="529092"/>
                  <a:pt x="3047869" y="529092"/>
                </a:cubicBezTo>
                <a:cubicBezTo>
                  <a:pt x="3059337" y="529533"/>
                  <a:pt x="3070501" y="525338"/>
                  <a:pt x="3078842" y="517450"/>
                </a:cubicBezTo>
                <a:cubicBezTo>
                  <a:pt x="3086661" y="510172"/>
                  <a:pt x="3091031" y="499922"/>
                  <a:pt x="3090875" y="489237"/>
                </a:cubicBezTo>
                <a:cubicBezTo>
                  <a:pt x="3091111" y="477241"/>
                  <a:pt x="3086903" y="465575"/>
                  <a:pt x="3079066" y="456487"/>
                </a:cubicBezTo>
                <a:cubicBezTo>
                  <a:pt x="3071191" y="447280"/>
                  <a:pt x="3053569" y="433339"/>
                  <a:pt x="3026196" y="414663"/>
                </a:cubicBezTo>
                <a:cubicBezTo>
                  <a:pt x="2985950" y="386780"/>
                  <a:pt x="2959913" y="365474"/>
                  <a:pt x="2948078" y="350748"/>
                </a:cubicBezTo>
                <a:cubicBezTo>
                  <a:pt x="2931284" y="330739"/>
                  <a:pt x="2922066" y="305459"/>
                  <a:pt x="2922041" y="279337"/>
                </a:cubicBezTo>
                <a:cubicBezTo>
                  <a:pt x="2922053" y="250891"/>
                  <a:pt x="2932514" y="223441"/>
                  <a:pt x="2951435" y="202201"/>
                </a:cubicBezTo>
                <a:cubicBezTo>
                  <a:pt x="2971032" y="179187"/>
                  <a:pt x="2999369" y="167680"/>
                  <a:pt x="3036458" y="167680"/>
                </a:cubicBezTo>
                <a:close/>
                <a:moveTo>
                  <a:pt x="1844082" y="167667"/>
                </a:moveTo>
                <a:cubicBezTo>
                  <a:pt x="1863356" y="167326"/>
                  <a:pt x="1882488" y="170952"/>
                  <a:pt x="1900302" y="178321"/>
                </a:cubicBezTo>
                <a:cubicBezTo>
                  <a:pt x="1916854" y="185507"/>
                  <a:pt x="1931411" y="196610"/>
                  <a:pt x="1942717" y="210673"/>
                </a:cubicBezTo>
                <a:lnTo>
                  <a:pt x="2004662" y="167667"/>
                </a:lnTo>
                <a:lnTo>
                  <a:pt x="2018106" y="167667"/>
                </a:lnTo>
                <a:lnTo>
                  <a:pt x="2018106" y="645460"/>
                </a:lnTo>
                <a:cubicBezTo>
                  <a:pt x="2018106" y="669658"/>
                  <a:pt x="2020213" y="684786"/>
                  <a:pt x="2024421" y="690834"/>
                </a:cubicBezTo>
                <a:cubicBezTo>
                  <a:pt x="2031258" y="700568"/>
                  <a:pt x="2045069" y="705565"/>
                  <a:pt x="2065848" y="705826"/>
                </a:cubicBezTo>
                <a:lnTo>
                  <a:pt x="2065848" y="720427"/>
                </a:lnTo>
                <a:lnTo>
                  <a:pt x="1852771" y="720427"/>
                </a:lnTo>
                <a:lnTo>
                  <a:pt x="1852771" y="705826"/>
                </a:lnTo>
                <a:cubicBezTo>
                  <a:pt x="1864867" y="706560"/>
                  <a:pt x="1876981" y="704676"/>
                  <a:pt x="1888281" y="700300"/>
                </a:cubicBezTo>
                <a:cubicBezTo>
                  <a:pt x="1894894" y="697354"/>
                  <a:pt x="1900264" y="692189"/>
                  <a:pt x="1903472" y="685700"/>
                </a:cubicBezTo>
                <a:cubicBezTo>
                  <a:pt x="1906238" y="679652"/>
                  <a:pt x="1907618" y="667289"/>
                  <a:pt x="1907618" y="648612"/>
                </a:cubicBezTo>
                <a:lnTo>
                  <a:pt x="1907624" y="508966"/>
                </a:lnTo>
                <a:cubicBezTo>
                  <a:pt x="1894795" y="523305"/>
                  <a:pt x="1879573" y="535320"/>
                  <a:pt x="1862648" y="544475"/>
                </a:cubicBezTo>
                <a:cubicBezTo>
                  <a:pt x="1844871" y="553786"/>
                  <a:pt x="1825105" y="558659"/>
                  <a:pt x="1805041" y="558678"/>
                </a:cubicBezTo>
                <a:cubicBezTo>
                  <a:pt x="1758748" y="558678"/>
                  <a:pt x="1722188" y="538030"/>
                  <a:pt x="1695361" y="496733"/>
                </a:cubicBezTo>
                <a:cubicBezTo>
                  <a:pt x="1674054" y="463853"/>
                  <a:pt x="1663400" y="424531"/>
                  <a:pt x="1663400" y="378768"/>
                </a:cubicBezTo>
                <a:cubicBezTo>
                  <a:pt x="1663183" y="341546"/>
                  <a:pt x="1671475" y="304766"/>
                  <a:pt x="1687641" y="271238"/>
                </a:cubicBezTo>
                <a:cubicBezTo>
                  <a:pt x="1702043" y="239737"/>
                  <a:pt x="1725190" y="213033"/>
                  <a:pt x="1754322" y="194301"/>
                </a:cubicBezTo>
                <a:cubicBezTo>
                  <a:pt x="1781068" y="176998"/>
                  <a:pt x="1812227" y="167752"/>
                  <a:pt x="1844082" y="167667"/>
                </a:cubicBezTo>
                <a:close/>
                <a:moveTo>
                  <a:pt x="3378080" y="43797"/>
                </a:moveTo>
                <a:lnTo>
                  <a:pt x="3378080" y="178731"/>
                </a:lnTo>
                <a:lnTo>
                  <a:pt x="3465670" y="178731"/>
                </a:lnTo>
                <a:lnTo>
                  <a:pt x="3465670" y="217790"/>
                </a:lnTo>
                <a:lnTo>
                  <a:pt x="3378080" y="217790"/>
                </a:lnTo>
                <a:lnTo>
                  <a:pt x="3378080" y="445449"/>
                </a:lnTo>
                <a:cubicBezTo>
                  <a:pt x="3377421" y="459260"/>
                  <a:pt x="3378415" y="473102"/>
                  <a:pt x="3381038" y="486677"/>
                </a:cubicBezTo>
                <a:cubicBezTo>
                  <a:pt x="3382866" y="492650"/>
                  <a:pt x="3386520" y="497890"/>
                  <a:pt x="3391493" y="501669"/>
                </a:cubicBezTo>
                <a:cubicBezTo>
                  <a:pt x="3395353" y="505031"/>
                  <a:pt x="3400201" y="507039"/>
                  <a:pt x="3405304" y="507387"/>
                </a:cubicBezTo>
                <a:cubicBezTo>
                  <a:pt x="3422403" y="507387"/>
                  <a:pt x="3438576" y="494365"/>
                  <a:pt x="3453835" y="468328"/>
                </a:cubicBezTo>
                <a:lnTo>
                  <a:pt x="3465645" y="477030"/>
                </a:lnTo>
                <a:cubicBezTo>
                  <a:pt x="3444338" y="527532"/>
                  <a:pt x="3409748" y="552786"/>
                  <a:pt x="3361882" y="552786"/>
                </a:cubicBezTo>
                <a:cubicBezTo>
                  <a:pt x="3340413" y="553432"/>
                  <a:pt x="3319398" y="546520"/>
                  <a:pt x="3302504" y="533256"/>
                </a:cubicBezTo>
                <a:cubicBezTo>
                  <a:pt x="3287823" y="522373"/>
                  <a:pt x="3276977" y="507107"/>
                  <a:pt x="3271532" y="489660"/>
                </a:cubicBezTo>
                <a:cubicBezTo>
                  <a:pt x="3268902" y="480716"/>
                  <a:pt x="3267585" y="456519"/>
                  <a:pt x="3267585" y="417062"/>
                </a:cubicBezTo>
                <a:lnTo>
                  <a:pt x="3267585" y="217796"/>
                </a:lnTo>
                <a:lnTo>
                  <a:pt x="3219451" y="217796"/>
                </a:lnTo>
                <a:lnTo>
                  <a:pt x="3219451" y="203985"/>
                </a:lnTo>
                <a:cubicBezTo>
                  <a:pt x="3250305" y="182589"/>
                  <a:pt x="3278698" y="157846"/>
                  <a:pt x="3304114" y="130206"/>
                </a:cubicBezTo>
                <a:cubicBezTo>
                  <a:pt x="3327764" y="103907"/>
                  <a:pt x="3348220" y="74907"/>
                  <a:pt x="3365070" y="43809"/>
                </a:cubicBezTo>
                <a:close/>
                <a:moveTo>
                  <a:pt x="284463" y="1581"/>
                </a:moveTo>
                <a:lnTo>
                  <a:pt x="291959" y="1581"/>
                </a:lnTo>
                <a:lnTo>
                  <a:pt x="484891" y="440315"/>
                </a:lnTo>
                <a:cubicBezTo>
                  <a:pt x="503302" y="481872"/>
                  <a:pt x="518426" y="508046"/>
                  <a:pt x="530265" y="518830"/>
                </a:cubicBezTo>
                <a:cubicBezTo>
                  <a:pt x="540947" y="527669"/>
                  <a:pt x="554284" y="532672"/>
                  <a:pt x="568143" y="533033"/>
                </a:cubicBezTo>
                <a:lnTo>
                  <a:pt x="568143" y="547633"/>
                </a:lnTo>
                <a:lnTo>
                  <a:pt x="309319" y="547633"/>
                </a:lnTo>
                <a:lnTo>
                  <a:pt x="309319" y="533033"/>
                </a:lnTo>
                <a:lnTo>
                  <a:pt x="320004" y="533033"/>
                </a:lnTo>
                <a:cubicBezTo>
                  <a:pt x="340785" y="533033"/>
                  <a:pt x="355383" y="530130"/>
                  <a:pt x="363799" y="524331"/>
                </a:cubicBezTo>
                <a:cubicBezTo>
                  <a:pt x="369588" y="520148"/>
                  <a:pt x="372864" y="513317"/>
                  <a:pt x="372501" y="506181"/>
                </a:cubicBezTo>
                <a:cubicBezTo>
                  <a:pt x="372465" y="501221"/>
                  <a:pt x="371666" y="496298"/>
                  <a:pt x="370133" y="491581"/>
                </a:cubicBezTo>
                <a:cubicBezTo>
                  <a:pt x="369606" y="489213"/>
                  <a:pt x="365670" y="479348"/>
                  <a:pt x="358323" y="461988"/>
                </a:cubicBezTo>
                <a:lnTo>
                  <a:pt x="329837" y="395351"/>
                </a:lnTo>
                <a:lnTo>
                  <a:pt x="140852" y="395351"/>
                </a:lnTo>
                <a:lnTo>
                  <a:pt x="118364" y="447431"/>
                </a:lnTo>
                <a:cubicBezTo>
                  <a:pt x="111944" y="460919"/>
                  <a:pt x="108194" y="475526"/>
                  <a:pt x="107319" y="490437"/>
                </a:cubicBezTo>
                <a:cubicBezTo>
                  <a:pt x="106555" y="504043"/>
                  <a:pt x="113594" y="516897"/>
                  <a:pt x="125468" y="523579"/>
                </a:cubicBezTo>
                <a:cubicBezTo>
                  <a:pt x="132571" y="527787"/>
                  <a:pt x="150061" y="530944"/>
                  <a:pt x="177940" y="533045"/>
                </a:cubicBezTo>
                <a:lnTo>
                  <a:pt x="177940" y="547633"/>
                </a:lnTo>
                <a:lnTo>
                  <a:pt x="0" y="547633"/>
                </a:lnTo>
                <a:lnTo>
                  <a:pt x="0" y="533033"/>
                </a:lnTo>
                <a:cubicBezTo>
                  <a:pt x="18046" y="530727"/>
                  <a:pt x="34756" y="522298"/>
                  <a:pt x="47344" y="509165"/>
                </a:cubicBezTo>
                <a:cubicBezTo>
                  <a:pt x="59705" y="496143"/>
                  <a:pt x="74968" y="469248"/>
                  <a:pt x="93135" y="428480"/>
                </a:cubicBezTo>
                <a:close/>
                <a:moveTo>
                  <a:pt x="5067959" y="406"/>
                </a:moveTo>
                <a:cubicBezTo>
                  <a:pt x="5118982" y="406"/>
                  <a:pt x="5157848" y="12572"/>
                  <a:pt x="5184544" y="36904"/>
                </a:cubicBezTo>
                <a:cubicBezTo>
                  <a:pt x="5210221" y="58973"/>
                  <a:pt x="5224865" y="91230"/>
                  <a:pt x="5224592" y="125084"/>
                </a:cubicBezTo>
                <a:cubicBezTo>
                  <a:pt x="5224710" y="149680"/>
                  <a:pt x="5217574" y="173764"/>
                  <a:pt x="5204080" y="194326"/>
                </a:cubicBezTo>
                <a:cubicBezTo>
                  <a:pt x="5190406" y="215501"/>
                  <a:pt x="5163971" y="238977"/>
                  <a:pt x="5124775" y="264755"/>
                </a:cubicBezTo>
                <a:cubicBezTo>
                  <a:pt x="5098471" y="282113"/>
                  <a:pt x="5081179" y="297565"/>
                  <a:pt x="5072894" y="311111"/>
                </a:cubicBezTo>
                <a:cubicBezTo>
                  <a:pt x="5064608" y="324657"/>
                  <a:pt x="5059536" y="345367"/>
                  <a:pt x="5057672" y="373242"/>
                </a:cubicBezTo>
                <a:lnTo>
                  <a:pt x="5057672" y="373248"/>
                </a:lnTo>
                <a:lnTo>
                  <a:pt x="5041511" y="373248"/>
                </a:lnTo>
                <a:cubicBezTo>
                  <a:pt x="5040461" y="351331"/>
                  <a:pt x="5041847" y="329364"/>
                  <a:pt x="5045657" y="307755"/>
                </a:cubicBezTo>
                <a:cubicBezTo>
                  <a:pt x="5051636" y="286824"/>
                  <a:pt x="5060257" y="266737"/>
                  <a:pt x="5071302" y="247979"/>
                </a:cubicBezTo>
                <a:cubicBezTo>
                  <a:pt x="5082491" y="228603"/>
                  <a:pt x="5091615" y="208105"/>
                  <a:pt x="5098527" y="186824"/>
                </a:cubicBezTo>
                <a:cubicBezTo>
                  <a:pt x="5103257" y="168201"/>
                  <a:pt x="5105445" y="149024"/>
                  <a:pt x="5105034" y="129814"/>
                </a:cubicBezTo>
                <a:cubicBezTo>
                  <a:pt x="5105034" y="94833"/>
                  <a:pt x="5098197" y="69057"/>
                  <a:pt x="5084523" y="52486"/>
                </a:cubicBezTo>
                <a:cubicBezTo>
                  <a:pt x="5073124" y="37064"/>
                  <a:pt x="5055167" y="27864"/>
                  <a:pt x="5035992" y="27624"/>
                </a:cubicBezTo>
                <a:cubicBezTo>
                  <a:pt x="5023070" y="27211"/>
                  <a:pt x="5010390" y="31251"/>
                  <a:pt x="5000090" y="39067"/>
                </a:cubicBezTo>
                <a:cubicBezTo>
                  <a:pt x="4993769" y="43053"/>
                  <a:pt x="4989679" y="49771"/>
                  <a:pt x="4989045" y="57216"/>
                </a:cubicBezTo>
                <a:cubicBezTo>
                  <a:pt x="4990046" y="64269"/>
                  <a:pt x="4992607" y="71008"/>
                  <a:pt x="4996541" y="76945"/>
                </a:cubicBezTo>
                <a:cubicBezTo>
                  <a:pt x="5007847" y="97199"/>
                  <a:pt x="5013504" y="114427"/>
                  <a:pt x="5013504" y="128627"/>
                </a:cubicBezTo>
                <a:cubicBezTo>
                  <a:pt x="5013802" y="140783"/>
                  <a:pt x="5009016" y="152511"/>
                  <a:pt x="5000289" y="160979"/>
                </a:cubicBezTo>
                <a:cubicBezTo>
                  <a:pt x="4991544" y="169634"/>
                  <a:pt x="4979647" y="174339"/>
                  <a:pt x="4967347" y="174001"/>
                </a:cubicBezTo>
                <a:cubicBezTo>
                  <a:pt x="4953330" y="174303"/>
                  <a:pt x="4939849" y="168638"/>
                  <a:pt x="4930258" y="158419"/>
                </a:cubicBezTo>
                <a:cubicBezTo>
                  <a:pt x="4919959" y="147228"/>
                  <a:pt x="4914558" y="132383"/>
                  <a:pt x="4915266" y="117191"/>
                </a:cubicBezTo>
                <a:cubicBezTo>
                  <a:pt x="4915266" y="86154"/>
                  <a:pt x="4928679" y="58930"/>
                  <a:pt x="4955512" y="35518"/>
                </a:cubicBezTo>
                <a:cubicBezTo>
                  <a:pt x="4982345" y="12105"/>
                  <a:pt x="5019825" y="401"/>
                  <a:pt x="5067959" y="406"/>
                </a:cubicBezTo>
                <a:close/>
                <a:moveTo>
                  <a:pt x="3589553" y="2"/>
                </a:moveTo>
                <a:cubicBezTo>
                  <a:pt x="3623217" y="-108"/>
                  <a:pt x="3650596" y="27094"/>
                  <a:pt x="3650708" y="60759"/>
                </a:cubicBezTo>
                <a:cubicBezTo>
                  <a:pt x="3650708" y="60892"/>
                  <a:pt x="3650708" y="61024"/>
                  <a:pt x="3650708" y="61157"/>
                </a:cubicBezTo>
                <a:cubicBezTo>
                  <a:pt x="3650969" y="77365"/>
                  <a:pt x="3644468" y="92950"/>
                  <a:pt x="3632758" y="104163"/>
                </a:cubicBezTo>
                <a:cubicBezTo>
                  <a:pt x="3621395" y="115749"/>
                  <a:pt x="3605776" y="122166"/>
                  <a:pt x="3589553" y="121914"/>
                </a:cubicBezTo>
                <a:cubicBezTo>
                  <a:pt x="3556076" y="121990"/>
                  <a:pt x="3528870" y="94911"/>
                  <a:pt x="3528795" y="61431"/>
                </a:cubicBezTo>
                <a:cubicBezTo>
                  <a:pt x="3528795" y="61340"/>
                  <a:pt x="3528795" y="61248"/>
                  <a:pt x="3528795" y="61157"/>
                </a:cubicBezTo>
                <a:cubicBezTo>
                  <a:pt x="3528540" y="44932"/>
                  <a:pt x="3534961" y="29314"/>
                  <a:pt x="3546547" y="17952"/>
                </a:cubicBezTo>
                <a:cubicBezTo>
                  <a:pt x="3557766" y="6244"/>
                  <a:pt x="3573355" y="-259"/>
                  <a:pt x="3589565" y="8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GB"/>
              <a:t> </a:t>
            </a:r>
            <a:endParaRPr lang="en-GB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D399A6B-F6C5-4F94-A73C-06AA759C600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8630" y="269081"/>
            <a:ext cx="1592263" cy="677169"/>
          </a:xfrm>
          <a:prstGeom prst="rect">
            <a:avLst/>
          </a:prstGeom>
        </p:spPr>
      </p:pic>
      <p:pic>
        <p:nvPicPr>
          <p:cNvPr id="3" name="Picture 2" descr="A close-up of some leaves&#10;&#10;Description automatically generated with medium confidence">
            <a:extLst>
              <a:ext uri="{FF2B5EF4-FFF2-40B4-BE49-F238E27FC236}">
                <a16:creationId xmlns:a16="http://schemas.microsoft.com/office/drawing/2014/main" id="{24187A3E-9662-441C-9AA6-FE1B8B4347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678"/>
          <a:stretch/>
        </p:blipFill>
        <p:spPr>
          <a:xfrm>
            <a:off x="291699" y="336226"/>
            <a:ext cx="5674504" cy="6521774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6480" y="5887636"/>
            <a:ext cx="2004413" cy="908440"/>
            <a:chOff x="10143179" y="5873865"/>
            <a:chExt cx="2004413" cy="908440"/>
          </a:xfrm>
        </p:grpSpPr>
        <p:sp>
          <p:nvSpPr>
            <p:cNvPr id="2" name="Rectangle 1"/>
            <p:cNvSpPr/>
            <p:nvPr userDrawn="1"/>
          </p:nvSpPr>
          <p:spPr>
            <a:xfrm>
              <a:off x="10143179" y="5880016"/>
              <a:ext cx="2004413" cy="9022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7956" y="5873865"/>
              <a:ext cx="1993572" cy="9030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076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C68410-A375-4636-9550-3CCA31897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EDFFE6-1B7F-4677-A0FE-692957E5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7BB6C7B-B151-49D9-B12D-B375F8062CDD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6480" y="5887636"/>
            <a:ext cx="2004413" cy="908440"/>
            <a:chOff x="10143179" y="5873865"/>
            <a:chExt cx="2004413" cy="90844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0143179" y="5880016"/>
              <a:ext cx="2004413" cy="90228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7956" y="5873865"/>
              <a:ext cx="1993572" cy="903039"/>
            </a:xfrm>
            <a:prstGeom prst="rect">
              <a:avLst/>
            </a:prstGeom>
          </p:spPr>
        </p:pic>
      </p:grpSp>
      <p:pic>
        <p:nvPicPr>
          <p:cNvPr id="13" name="Graphic 11">
            <a:extLst>
              <a:ext uri="{FF2B5EF4-FFF2-40B4-BE49-F238E27FC236}">
                <a16:creationId xmlns:a16="http://schemas.microsoft.com/office/drawing/2014/main" id="{BD399A6B-F6C5-4F94-A73C-06AA759C60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8630" y="269081"/>
            <a:ext cx="1592263" cy="67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33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AC0F-7628-4DC1-937D-58B0AF6D2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05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AC0F-7628-4DC1-937D-58B0AF6D2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19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AC0F-7628-4DC1-937D-58B0AF6D2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5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AC0F-7628-4DC1-937D-58B0AF6D2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118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AC0F-7628-4DC1-937D-58B0AF6D2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41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AC0F-7628-4DC1-937D-58B0AF6D2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504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AC0F-7628-4DC1-937D-58B0AF6D2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24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AC0F-7628-4DC1-937D-58B0AF6D2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98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CAC0F-7628-4DC1-937D-58B0AF6D2F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66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8" r:id="rId18"/>
    <p:sldLayoutId id="2147483669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6.xml"/><Relationship Id="rId1" Type="http://schemas.openxmlformats.org/officeDocument/2006/relationships/video" Target="https://www.youtube.com/embed/IuaZHXQXeJc" TargetMode="Externa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7.jp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5-7GIrn99mQ" TargetMode="Externa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461" y="1124950"/>
            <a:ext cx="4670977" cy="2447300"/>
          </a:xfrm>
        </p:spPr>
        <p:txBody>
          <a:bodyPr/>
          <a:lstStyle/>
          <a:p>
            <a:r>
              <a:rPr lang="en-GB" dirty="0" smtClean="0"/>
              <a:t>Amazing Seeds!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75875" y="4228786"/>
            <a:ext cx="4670563" cy="7968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 smtClean="0">
                <a:latin typeface="+mj-lt"/>
              </a:rPr>
              <a:t>My name is: *********</a:t>
            </a:r>
          </a:p>
          <a:p>
            <a:pPr marL="0" indent="0">
              <a:buNone/>
            </a:pPr>
            <a:r>
              <a:rPr lang="en-GB" sz="2400" dirty="0" smtClean="0">
                <a:latin typeface="+mj-lt"/>
              </a:rPr>
              <a:t>My favourite plant is: **********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34031" y="3771144"/>
            <a:ext cx="4536000" cy="3600"/>
          </a:xfrm>
        </p:spPr>
        <p:txBody>
          <a:bodyPr>
            <a:normAutofit fontScale="25000" lnSpcReduction="20000"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9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2C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6C7B-B151-49D9-B12D-B375F8062CDD}" type="slidenum">
              <a:rPr lang="en-GB" sz="2000" smtClean="0"/>
              <a:pPr/>
              <a:t>10</a:t>
            </a:fld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11946" y="1205070"/>
            <a:ext cx="10379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</a:rPr>
              <a:t>2.2 </a:t>
            </a:r>
            <a:r>
              <a:rPr lang="en-GB" sz="4400" dirty="0" smtClean="0">
                <a:latin typeface="+mj-lt"/>
              </a:rPr>
              <a:t>What have we found out?</a:t>
            </a:r>
            <a:endParaRPr lang="en-GB" sz="44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2956" y="2584111"/>
            <a:ext cx="11099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1. Seeds often have life inside them</a:t>
            </a:r>
          </a:p>
          <a:p>
            <a:endParaRPr lang="en-GB" sz="2400" dirty="0" smtClean="0"/>
          </a:p>
          <a:p>
            <a:r>
              <a:rPr lang="en-GB" sz="2400" dirty="0" smtClean="0"/>
              <a:t>2. Sometimes plants make seeds that can survive until the season is good for growing</a:t>
            </a:r>
          </a:p>
          <a:p>
            <a:endParaRPr lang="en-GB" sz="2400" dirty="0"/>
          </a:p>
          <a:p>
            <a:r>
              <a:rPr lang="en-GB" sz="2400" dirty="0" smtClean="0"/>
              <a:t>3. Some plants move their seeds away from them with a helicopter wing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8371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6C7B-B151-49D9-B12D-B375F8062CDD}" type="slidenum">
              <a:rPr lang="en-GB" sz="2000" smtClean="0"/>
              <a:pPr/>
              <a:t>11</a:t>
            </a:fld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2.3</a:t>
            </a:r>
            <a:r>
              <a:rPr lang="en-GB" dirty="0" smtClean="0"/>
              <a:t> What can we find out next?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47673" y="2628900"/>
            <a:ext cx="11538764" cy="328612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Some seeds are exploded out of their seed cases and fired away from the plant!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Watch the video, what is happening? What sort of plant is it?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861" y="2415947"/>
            <a:ext cx="4438776" cy="349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6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uaZHXQXeJc"/>
          <p:cNvPicPr>
            <a:picLocks noGrp="1" noRot="1" noChangeAspect="1"/>
          </p:cNvPicPr>
          <p:nvPr>
            <p:ph sz="quarter" idx="23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54710" y="912116"/>
            <a:ext cx="8704816" cy="489645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6C7B-B151-49D9-B12D-B375F8062CDD}" type="slidenum">
              <a:rPr lang="en-GB" sz="2000" smtClean="0"/>
              <a:pPr/>
              <a:t>12</a:t>
            </a:fld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9492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29942" y="1766892"/>
            <a:ext cx="6096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4400" b="1" dirty="0">
                <a:latin typeface="+mj-lt"/>
              </a:rPr>
              <a:t>CHALLENGE: </a:t>
            </a:r>
            <a:endParaRPr lang="en-GB" sz="4400" b="1" dirty="0" smtClean="0">
              <a:latin typeface="+mj-lt"/>
            </a:endParaRPr>
          </a:p>
          <a:p>
            <a:r>
              <a:rPr lang="en-GB" sz="2400" dirty="0" smtClean="0"/>
              <a:t>Can </a:t>
            </a:r>
            <a:r>
              <a:rPr lang="en-GB" sz="2400" dirty="0"/>
              <a:t>you create a device to fire seeds a long distance?</a:t>
            </a:r>
          </a:p>
        </p:txBody>
      </p:sp>
    </p:spTree>
    <p:extLst>
      <p:ext uri="{BB962C8B-B14F-4D97-AF65-F5344CB8AC3E}">
        <p14:creationId xmlns:p14="http://schemas.microsoft.com/office/powerpoint/2010/main" val="282089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75668" y="5124981"/>
            <a:ext cx="4670563" cy="47625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https://schoolgardening.rhs.org.uk/home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25000" lnSpcReduction="20000"/>
          </a:bodyPr>
          <a:lstStyle/>
          <a:p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557200" y="2012588"/>
            <a:ext cx="4317684" cy="2301612"/>
            <a:chOff x="5004126" y="1804349"/>
            <a:chExt cx="4317684" cy="2301612"/>
          </a:xfrm>
        </p:grpSpPr>
        <p:sp>
          <p:nvSpPr>
            <p:cNvPr id="6" name="Rectangle 5"/>
            <p:cNvSpPr/>
            <p:nvPr/>
          </p:nvSpPr>
          <p:spPr>
            <a:xfrm>
              <a:off x="5989837" y="1875386"/>
              <a:ext cx="33319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800">
                <a:defRPr/>
              </a:pPr>
              <a:r>
                <a:rPr lang="en-GB" sz="2800" dirty="0" smtClean="0">
                  <a:latin typeface="Calibri" panose="020F0502020204030204"/>
                </a:rPr>
                <a:t>@</a:t>
              </a:r>
              <a:r>
                <a:rPr lang="en-GB" sz="2800" dirty="0" err="1" smtClean="0">
                  <a:latin typeface="Calibri" panose="020F0502020204030204"/>
                </a:rPr>
                <a:t>rhsgrassroots</a:t>
              </a:r>
              <a:endParaRPr lang="en-GB" sz="2800" dirty="0">
                <a:latin typeface="Calibri" panose="020F0502020204030204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373304" y="2719463"/>
              <a:ext cx="3888274" cy="492995"/>
              <a:chOff x="6849823" y="2277989"/>
              <a:chExt cx="5184364" cy="657327"/>
            </a:xfrm>
          </p:grpSpPr>
          <p:pic>
            <p:nvPicPr>
              <p:cNvPr id="12" name="Picture 4" descr="Image result for facebook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9823" y="2277989"/>
                <a:ext cx="657327" cy="6573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7748400" y="2313776"/>
                <a:ext cx="4285787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lang="en-GB" sz="2400" dirty="0">
                    <a:latin typeface="Bahnschrift" panose="020B0502040204020203" pitchFamily="34" charset="0"/>
                  </a:rPr>
                  <a:t>@</a:t>
                </a:r>
                <a:r>
                  <a:rPr lang="en-GB" sz="2400" dirty="0" err="1">
                    <a:latin typeface="Bahnschrift" panose="020B0502040204020203" pitchFamily="34" charset="0"/>
                  </a:rPr>
                  <a:t>rhsschoolgardening</a:t>
                </a:r>
                <a:endParaRPr lang="en-GB" sz="2400" dirty="0">
                  <a:latin typeface="Bahnschrift" panose="020B0502040204020203" pitchFamily="34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004126" y="3371084"/>
              <a:ext cx="3201073" cy="734877"/>
              <a:chOff x="6326456" y="1043666"/>
              <a:chExt cx="4268096" cy="979836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7717269" y="1218591"/>
                <a:ext cx="2877283" cy="615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lang="en-GB" sz="2400" dirty="0">
                    <a:latin typeface="Bahnschrift SemiBold" panose="020B0502040204020203" pitchFamily="34" charset="0"/>
                  </a:rPr>
                  <a:t>@</a:t>
                </a:r>
                <a:r>
                  <a:rPr lang="en-GB" sz="2400" dirty="0" err="1" smtClean="0">
                    <a:latin typeface="Bahnschrift SemiBold" panose="020B0502040204020203" pitchFamily="34" charset="0"/>
                  </a:rPr>
                  <a:t>RHSSchools</a:t>
                </a:r>
                <a:endParaRPr lang="en-GB" sz="2400" dirty="0">
                  <a:latin typeface="Bahnschrift SemiBold" panose="020B0502040204020203" pitchFamily="34" charset="0"/>
                </a:endParaRPr>
              </a:p>
            </p:txBody>
          </p:sp>
          <p:pic>
            <p:nvPicPr>
              <p:cNvPr id="11" name="Picture 2" descr="Image result for Twitter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6456" y="1043666"/>
                <a:ext cx="1704063" cy="9798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347" y="1804349"/>
              <a:ext cx="698378" cy="698378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273" y="5223430"/>
            <a:ext cx="947701" cy="94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5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89" y="2331957"/>
            <a:ext cx="3581400" cy="23888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37" y="2343387"/>
            <a:ext cx="3581400" cy="2377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" t="2648" r="13157" b="20034"/>
          <a:stretch/>
        </p:blipFill>
        <p:spPr>
          <a:xfrm>
            <a:off x="8248086" y="2331958"/>
            <a:ext cx="3588481" cy="238887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6C7B-B151-49D9-B12D-B375F8062CDD}" type="slidenum">
              <a:rPr lang="en-GB" sz="2000" smtClean="0"/>
              <a:pPr/>
              <a:t>2</a:t>
            </a:fld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87989" y="1665767"/>
            <a:ext cx="190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1.1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1326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2C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37" y="2347197"/>
            <a:ext cx="3575697" cy="23888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44" y="2366247"/>
            <a:ext cx="3581400" cy="2369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627" y="2331958"/>
            <a:ext cx="3581399" cy="238887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6C7B-B151-49D9-B12D-B375F8062CDD}" type="slidenum">
              <a:rPr lang="en-GB" sz="2000" smtClean="0"/>
              <a:pPr/>
              <a:t>3</a:t>
            </a:fld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87989" y="1665767"/>
            <a:ext cx="190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1.1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5296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6C7B-B151-49D9-B12D-B375F8062CDD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1.2</a:t>
            </a:r>
            <a:r>
              <a:rPr lang="en-GB" dirty="0" smtClean="0"/>
              <a:t> Dead or alive?</a:t>
            </a:r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1444204" y="2557955"/>
            <a:ext cx="4135311" cy="3808216"/>
            <a:chOff x="1312926" y="2427805"/>
            <a:chExt cx="4135311" cy="380821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b="7910"/>
            <a:stretch/>
          </p:blipFill>
          <p:spPr>
            <a:xfrm>
              <a:off x="1312926" y="2427805"/>
              <a:ext cx="4135311" cy="380821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095652" y="5678705"/>
              <a:ext cx="2569858" cy="261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Created by </a:t>
              </a:r>
              <a:r>
                <a:rPr lang="en-GB" sz="1100" dirty="0" err="1" smtClean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Abd</a:t>
              </a:r>
              <a:r>
                <a:rPr lang="en-GB" sz="1100" dirty="0" smtClean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 </a:t>
              </a:r>
              <a:r>
                <a:rPr lang="en-GB" sz="1100" dirty="0" err="1" smtClean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Majd</a:t>
              </a:r>
              <a:r>
                <a:rPr lang="en-GB" sz="1100" dirty="0" smtClean="0">
                  <a:solidFill>
                    <a:schemeClr val="bg2">
                      <a:lumMod val="75000"/>
                    </a:schemeClr>
                  </a:solidFill>
                  <a:latin typeface="+mj-lt"/>
                </a:rPr>
                <a:t> from Noun Project</a:t>
              </a:r>
              <a:endParaRPr lang="en-GB" sz="1100" dirty="0">
                <a:solidFill>
                  <a:schemeClr val="bg2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9" name="Graphic 2">
            <a:extLst>
              <a:ext uri="{FF2B5EF4-FFF2-40B4-BE49-F238E27FC236}">
                <a16:creationId xmlns:a16="http://schemas.microsoft.com/office/drawing/2014/main" id="{EFE61932-0A72-4CDF-AE62-236EB9343502}"/>
              </a:ext>
            </a:extLst>
          </p:cNvPr>
          <p:cNvGrpSpPr/>
          <p:nvPr/>
        </p:nvGrpSpPr>
        <p:grpSpPr>
          <a:xfrm>
            <a:off x="8386267" y="2633577"/>
            <a:ext cx="1471749" cy="3175278"/>
            <a:chOff x="10512814" y="3516786"/>
            <a:chExt cx="287081" cy="619374"/>
          </a:xfrm>
          <a:solidFill>
            <a:schemeClr val="tx1"/>
          </a:solidFill>
        </p:grpSpPr>
        <p:sp>
          <p:nvSpPr>
            <p:cNvPr id="10" name="Freeform: Shape 252">
              <a:extLst>
                <a:ext uri="{FF2B5EF4-FFF2-40B4-BE49-F238E27FC236}">
                  <a16:creationId xmlns:a16="http://schemas.microsoft.com/office/drawing/2014/main" id="{D911E029-36D4-42DD-8AFF-425E17B81D52}"/>
                </a:ext>
              </a:extLst>
            </p:cNvPr>
            <p:cNvSpPr/>
            <p:nvPr/>
          </p:nvSpPr>
          <p:spPr>
            <a:xfrm>
              <a:off x="10562191" y="3942569"/>
              <a:ext cx="194047" cy="38054"/>
            </a:xfrm>
            <a:custGeom>
              <a:avLst/>
              <a:gdLst>
                <a:gd name="connsiteX0" fmla="*/ 1292 w 194047"/>
                <a:gd name="connsiteY0" fmla="*/ 18543 h 38054"/>
                <a:gd name="connsiteX1" fmla="*/ 8528 w 194047"/>
                <a:gd name="connsiteY1" fmla="*/ 21176 h 38054"/>
                <a:gd name="connsiteX2" fmla="*/ 188104 w 194047"/>
                <a:gd name="connsiteY2" fmla="*/ 21176 h 38054"/>
                <a:gd name="connsiteX3" fmla="*/ 195340 w 194047"/>
                <a:gd name="connsiteY3" fmla="*/ 18543 h 38054"/>
                <a:gd name="connsiteX4" fmla="*/ 188104 w 194047"/>
                <a:gd name="connsiteY4" fmla="*/ 15909 h 38054"/>
                <a:gd name="connsiteX5" fmla="*/ 106656 w 194047"/>
                <a:gd name="connsiteY5" fmla="*/ -318 h 38054"/>
                <a:gd name="connsiteX6" fmla="*/ 103370 w 194047"/>
                <a:gd name="connsiteY6" fmla="*/ -428 h 38054"/>
                <a:gd name="connsiteX7" fmla="*/ 103815 w 194047"/>
                <a:gd name="connsiteY7" fmla="*/ 2858 h 38054"/>
                <a:gd name="connsiteX8" fmla="*/ 106339 w 194047"/>
                <a:gd name="connsiteY8" fmla="*/ 16781 h 38054"/>
                <a:gd name="connsiteX9" fmla="*/ 100090 w 194047"/>
                <a:gd name="connsiteY9" fmla="*/ 26535 h 38054"/>
                <a:gd name="connsiteX10" fmla="*/ 98335 w 194047"/>
                <a:gd name="connsiteY10" fmla="*/ 26754 h 38054"/>
                <a:gd name="connsiteX11" fmla="*/ 90324 w 194047"/>
                <a:gd name="connsiteY11" fmla="*/ 20286 h 38054"/>
                <a:gd name="connsiteX12" fmla="*/ 87039 w 194047"/>
                <a:gd name="connsiteY12" fmla="*/ 2205 h 38054"/>
                <a:gd name="connsiteX13" fmla="*/ 86709 w 194047"/>
                <a:gd name="connsiteY13" fmla="*/ -233 h 38054"/>
                <a:gd name="connsiteX14" fmla="*/ 84186 w 194047"/>
                <a:gd name="connsiteY14" fmla="*/ -123 h 38054"/>
                <a:gd name="connsiteX15" fmla="*/ 8547 w 194047"/>
                <a:gd name="connsiteY15" fmla="*/ 15885 h 3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047" h="38054">
                  <a:moveTo>
                    <a:pt x="1292" y="18543"/>
                  </a:moveTo>
                  <a:lnTo>
                    <a:pt x="8528" y="21176"/>
                  </a:lnTo>
                  <a:cubicBezTo>
                    <a:pt x="66379" y="43110"/>
                    <a:pt x="130253" y="43110"/>
                    <a:pt x="188104" y="21176"/>
                  </a:cubicBezTo>
                  <a:lnTo>
                    <a:pt x="195340" y="18543"/>
                  </a:lnTo>
                  <a:lnTo>
                    <a:pt x="188104" y="15909"/>
                  </a:lnTo>
                  <a:cubicBezTo>
                    <a:pt x="161916" y="6467"/>
                    <a:pt x="134459" y="998"/>
                    <a:pt x="106656" y="-318"/>
                  </a:cubicBezTo>
                  <a:lnTo>
                    <a:pt x="103370" y="-428"/>
                  </a:lnTo>
                  <a:lnTo>
                    <a:pt x="103815" y="2858"/>
                  </a:lnTo>
                  <a:cubicBezTo>
                    <a:pt x="105351" y="11740"/>
                    <a:pt x="106339" y="16562"/>
                    <a:pt x="106339" y="16781"/>
                  </a:cubicBezTo>
                  <a:cubicBezTo>
                    <a:pt x="107283" y="21194"/>
                    <a:pt x="104498" y="25547"/>
                    <a:pt x="100090" y="26535"/>
                  </a:cubicBezTo>
                  <a:cubicBezTo>
                    <a:pt x="99511" y="26663"/>
                    <a:pt x="98926" y="26736"/>
                    <a:pt x="98335" y="26754"/>
                  </a:cubicBezTo>
                  <a:cubicBezTo>
                    <a:pt x="94476" y="26742"/>
                    <a:pt x="91147" y="24053"/>
                    <a:pt x="90324" y="20286"/>
                  </a:cubicBezTo>
                  <a:cubicBezTo>
                    <a:pt x="90105" y="19414"/>
                    <a:pt x="88788" y="13050"/>
                    <a:pt x="87039" y="2205"/>
                  </a:cubicBezTo>
                  <a:lnTo>
                    <a:pt x="86709" y="-233"/>
                  </a:lnTo>
                  <a:lnTo>
                    <a:pt x="84186" y="-123"/>
                  </a:lnTo>
                  <a:cubicBezTo>
                    <a:pt x="58357" y="1699"/>
                    <a:pt x="32900" y="7089"/>
                    <a:pt x="8547" y="15885"/>
                  </a:cubicBezTo>
                  <a:close/>
                </a:path>
              </a:pathLst>
            </a:custGeom>
            <a:grpFill/>
            <a:ln w="6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253">
              <a:extLst>
                <a:ext uri="{FF2B5EF4-FFF2-40B4-BE49-F238E27FC236}">
                  <a16:creationId xmlns:a16="http://schemas.microsoft.com/office/drawing/2014/main" id="{903687DB-7280-4FB0-A8A2-C174DAC28081}"/>
                </a:ext>
              </a:extLst>
            </p:cNvPr>
            <p:cNvSpPr/>
            <p:nvPr/>
          </p:nvSpPr>
          <p:spPr>
            <a:xfrm>
              <a:off x="10512814" y="3830546"/>
              <a:ext cx="112739" cy="61966"/>
            </a:xfrm>
            <a:custGeom>
              <a:avLst/>
              <a:gdLst>
                <a:gd name="connsiteX0" fmla="*/ 109865 w 112739"/>
                <a:gd name="connsiteY0" fmla="*/ 56732 h 61966"/>
                <a:gd name="connsiteX1" fmla="*/ 80555 w 112739"/>
                <a:gd name="connsiteY1" fmla="*/ 61707 h 61966"/>
                <a:gd name="connsiteX2" fmla="*/ 53123 w 112739"/>
                <a:gd name="connsiteY2" fmla="*/ 57171 h 61966"/>
                <a:gd name="connsiteX3" fmla="*/ 3136 w 112739"/>
                <a:gd name="connsiteY3" fmla="*/ 11159 h 61966"/>
                <a:gd name="connsiteX4" fmla="*/ 1368 w 112739"/>
                <a:gd name="connsiteY4" fmla="*/ 8281 h 61966"/>
                <a:gd name="connsiteX5" fmla="*/ 4574 w 112739"/>
                <a:gd name="connsiteY5" fmla="*/ 7062 h 61966"/>
                <a:gd name="connsiteX6" fmla="*/ 45418 w 112739"/>
                <a:gd name="connsiteY6" fmla="*/ -253 h 61966"/>
                <a:gd name="connsiteX7" fmla="*/ 72850 w 112739"/>
                <a:gd name="connsiteY7" fmla="*/ 4282 h 61966"/>
                <a:gd name="connsiteX8" fmla="*/ 98733 w 112739"/>
                <a:gd name="connsiteY8" fmla="*/ 20321 h 61966"/>
                <a:gd name="connsiteX9" fmla="*/ 114107 w 112739"/>
                <a:gd name="connsiteY9" fmla="*/ 40560 h 61966"/>
                <a:gd name="connsiteX10" fmla="*/ 56037 w 112739"/>
                <a:gd name="connsiteY10" fmla="*/ 28172 h 61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739" h="61966">
                  <a:moveTo>
                    <a:pt x="109865" y="56732"/>
                  </a:moveTo>
                  <a:cubicBezTo>
                    <a:pt x="100446" y="60030"/>
                    <a:pt x="90534" y="61713"/>
                    <a:pt x="80555" y="61707"/>
                  </a:cubicBezTo>
                  <a:cubicBezTo>
                    <a:pt x="71216" y="61792"/>
                    <a:pt x="61938" y="60262"/>
                    <a:pt x="53123" y="57171"/>
                  </a:cubicBezTo>
                  <a:cubicBezTo>
                    <a:pt x="27794" y="47881"/>
                    <a:pt x="10981" y="24320"/>
                    <a:pt x="3136" y="11159"/>
                  </a:cubicBezTo>
                  <a:lnTo>
                    <a:pt x="1368" y="8281"/>
                  </a:lnTo>
                  <a:lnTo>
                    <a:pt x="4574" y="7062"/>
                  </a:lnTo>
                  <a:cubicBezTo>
                    <a:pt x="17705" y="2429"/>
                    <a:pt x="31494" y="-40"/>
                    <a:pt x="45418" y="-253"/>
                  </a:cubicBezTo>
                  <a:cubicBezTo>
                    <a:pt x="54757" y="-339"/>
                    <a:pt x="64035" y="1192"/>
                    <a:pt x="72850" y="4282"/>
                  </a:cubicBezTo>
                  <a:cubicBezTo>
                    <a:pt x="82536" y="7690"/>
                    <a:pt x="91369" y="13164"/>
                    <a:pt x="98733" y="20321"/>
                  </a:cubicBezTo>
                  <a:cubicBezTo>
                    <a:pt x="104732" y="26356"/>
                    <a:pt x="109901" y="33159"/>
                    <a:pt x="114107" y="40560"/>
                  </a:cubicBezTo>
                  <a:lnTo>
                    <a:pt x="56037" y="28172"/>
                  </a:lnTo>
                  <a:close/>
                </a:path>
              </a:pathLst>
            </a:custGeom>
            <a:grpFill/>
            <a:ln w="6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254">
              <a:extLst>
                <a:ext uri="{FF2B5EF4-FFF2-40B4-BE49-F238E27FC236}">
                  <a16:creationId xmlns:a16="http://schemas.microsoft.com/office/drawing/2014/main" id="{6BB4581E-6857-43AE-9194-2773E8CBA51E}"/>
                </a:ext>
              </a:extLst>
            </p:cNvPr>
            <p:cNvSpPr/>
            <p:nvPr/>
          </p:nvSpPr>
          <p:spPr>
            <a:xfrm>
              <a:off x="10636086" y="3635288"/>
              <a:ext cx="56681" cy="56681"/>
            </a:xfrm>
            <a:custGeom>
              <a:avLst/>
              <a:gdLst>
                <a:gd name="connsiteX0" fmla="*/ 29247 w 56681"/>
                <a:gd name="connsiteY0" fmla="*/ 43 h 56681"/>
                <a:gd name="connsiteX1" fmla="*/ 1181 w 56681"/>
                <a:gd name="connsiteY1" fmla="*/ 28657 h 56681"/>
                <a:gd name="connsiteX2" fmla="*/ 29796 w 56681"/>
                <a:gd name="connsiteY2" fmla="*/ 56723 h 56681"/>
                <a:gd name="connsiteX3" fmla="*/ 57862 w 56681"/>
                <a:gd name="connsiteY3" fmla="*/ 28438 h 56681"/>
                <a:gd name="connsiteX4" fmla="*/ 29259 w 56681"/>
                <a:gd name="connsiteY4" fmla="*/ 43 h 56681"/>
                <a:gd name="connsiteX5" fmla="*/ 29247 w 56681"/>
                <a:gd name="connsiteY5" fmla="*/ 43 h 56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681" h="56681">
                  <a:moveTo>
                    <a:pt x="29247" y="43"/>
                  </a:moveTo>
                  <a:cubicBezTo>
                    <a:pt x="13599" y="195"/>
                    <a:pt x="1029" y="13003"/>
                    <a:pt x="1181" y="28657"/>
                  </a:cubicBezTo>
                  <a:cubicBezTo>
                    <a:pt x="1333" y="44306"/>
                    <a:pt x="14147" y="56869"/>
                    <a:pt x="29796" y="56723"/>
                  </a:cubicBezTo>
                  <a:cubicBezTo>
                    <a:pt x="45316" y="56571"/>
                    <a:pt x="57831" y="43958"/>
                    <a:pt x="57862" y="28438"/>
                  </a:cubicBezTo>
                  <a:cubicBezTo>
                    <a:pt x="57807" y="12698"/>
                    <a:pt x="44999" y="-12"/>
                    <a:pt x="29259" y="43"/>
                  </a:cubicBezTo>
                  <a:cubicBezTo>
                    <a:pt x="29253" y="43"/>
                    <a:pt x="29253" y="43"/>
                    <a:pt x="29247" y="43"/>
                  </a:cubicBezTo>
                  <a:close/>
                </a:path>
              </a:pathLst>
            </a:custGeom>
            <a:grpFill/>
            <a:ln w="6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255">
              <a:extLst>
                <a:ext uri="{FF2B5EF4-FFF2-40B4-BE49-F238E27FC236}">
                  <a16:creationId xmlns:a16="http://schemas.microsoft.com/office/drawing/2014/main" id="{6B6A7A34-335E-4B1F-A0D2-171FCF7F72CC}"/>
                </a:ext>
              </a:extLst>
            </p:cNvPr>
            <p:cNvSpPr/>
            <p:nvPr/>
          </p:nvSpPr>
          <p:spPr>
            <a:xfrm>
              <a:off x="10551017" y="4024670"/>
              <a:ext cx="216523" cy="111489"/>
            </a:xfrm>
            <a:custGeom>
              <a:avLst/>
              <a:gdLst>
                <a:gd name="connsiteX0" fmla="*/ 109513 w 216523"/>
                <a:gd name="connsiteY0" fmla="*/ 21819 h 111489"/>
                <a:gd name="connsiteX1" fmla="*/ 5479 w 216523"/>
                <a:gd name="connsiteY1" fmla="*/ 1092 h 111489"/>
                <a:gd name="connsiteX2" fmla="*/ 1309 w 216523"/>
                <a:gd name="connsiteY2" fmla="*/ -554 h 111489"/>
                <a:gd name="connsiteX3" fmla="*/ 1754 w 216523"/>
                <a:gd name="connsiteY3" fmla="*/ 3939 h 111489"/>
                <a:gd name="connsiteX4" fmla="*/ 41769 w 216523"/>
                <a:gd name="connsiteY4" fmla="*/ 110052 h 111489"/>
                <a:gd name="connsiteX5" fmla="*/ 42537 w 216523"/>
                <a:gd name="connsiteY5" fmla="*/ 110936 h 111489"/>
                <a:gd name="connsiteX6" fmla="*/ 176502 w 216523"/>
                <a:gd name="connsiteY6" fmla="*/ 110936 h 111489"/>
                <a:gd name="connsiteX7" fmla="*/ 177374 w 216523"/>
                <a:gd name="connsiteY7" fmla="*/ 110064 h 111489"/>
                <a:gd name="connsiteX8" fmla="*/ 217278 w 216523"/>
                <a:gd name="connsiteY8" fmla="*/ 3951 h 111489"/>
                <a:gd name="connsiteX9" fmla="*/ 217833 w 216523"/>
                <a:gd name="connsiteY9" fmla="*/ -542 h 111489"/>
                <a:gd name="connsiteX10" fmla="*/ 213566 w 216523"/>
                <a:gd name="connsiteY10" fmla="*/ 1105 h 111489"/>
                <a:gd name="connsiteX11" fmla="*/ 109532 w 216523"/>
                <a:gd name="connsiteY11" fmla="*/ 21831 h 111489"/>
                <a:gd name="connsiteX12" fmla="*/ 23670 w 216523"/>
                <a:gd name="connsiteY12" fmla="*/ 46154 h 111489"/>
                <a:gd name="connsiteX13" fmla="*/ 21914 w 216523"/>
                <a:gd name="connsiteY13" fmla="*/ 39796 h 111489"/>
                <a:gd name="connsiteX14" fmla="*/ 22676 w 216523"/>
                <a:gd name="connsiteY14" fmla="*/ 33547 h 111489"/>
                <a:gd name="connsiteX15" fmla="*/ 27717 w 216523"/>
                <a:gd name="connsiteY15" fmla="*/ 29707 h 111489"/>
                <a:gd name="connsiteX16" fmla="*/ 29796 w 216523"/>
                <a:gd name="connsiteY16" fmla="*/ 29488 h 111489"/>
                <a:gd name="connsiteX17" fmla="*/ 37806 w 216523"/>
                <a:gd name="connsiteY17" fmla="*/ 35626 h 111489"/>
                <a:gd name="connsiteX18" fmla="*/ 39452 w 216523"/>
                <a:gd name="connsiteY18" fmla="*/ 41545 h 111489"/>
                <a:gd name="connsiteX19" fmla="*/ 33856 w 216523"/>
                <a:gd name="connsiteY19" fmla="*/ 51750 h 111489"/>
                <a:gd name="connsiteX20" fmla="*/ 31564 w 216523"/>
                <a:gd name="connsiteY20" fmla="*/ 52079 h 111489"/>
                <a:gd name="connsiteX21" fmla="*/ 23639 w 216523"/>
                <a:gd name="connsiteY21" fmla="*/ 46160 h 111489"/>
                <a:gd name="connsiteX22" fmla="*/ 57771 w 216523"/>
                <a:gd name="connsiteY22" fmla="*/ 96038 h 111489"/>
                <a:gd name="connsiteX23" fmla="*/ 52949 w 216523"/>
                <a:gd name="connsiteY23" fmla="*/ 97683 h 111489"/>
                <a:gd name="connsiteX24" fmla="*/ 46243 w 216523"/>
                <a:gd name="connsiteY24" fmla="*/ 94288 h 111489"/>
                <a:gd name="connsiteX25" fmla="*/ 32429 w 216523"/>
                <a:gd name="connsiteY25" fmla="*/ 70386 h 111489"/>
                <a:gd name="connsiteX26" fmla="*/ 36599 w 216523"/>
                <a:gd name="connsiteY26" fmla="*/ 59413 h 111489"/>
                <a:gd name="connsiteX27" fmla="*/ 39995 w 216523"/>
                <a:gd name="connsiteY27" fmla="*/ 58761 h 111489"/>
                <a:gd name="connsiteX28" fmla="*/ 47450 w 216523"/>
                <a:gd name="connsiteY28" fmla="*/ 63582 h 111489"/>
                <a:gd name="connsiteX29" fmla="*/ 59508 w 216523"/>
                <a:gd name="connsiteY29" fmla="*/ 84516 h 111489"/>
                <a:gd name="connsiteX30" fmla="*/ 57886 w 216523"/>
                <a:gd name="connsiteY30" fmla="*/ 95928 h 111489"/>
                <a:gd name="connsiteX31" fmla="*/ 57758 w 216523"/>
                <a:gd name="connsiteY31" fmla="*/ 96019 h 11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6523" h="111489">
                  <a:moveTo>
                    <a:pt x="109513" y="21819"/>
                  </a:moveTo>
                  <a:cubicBezTo>
                    <a:pt x="73858" y="21367"/>
                    <a:pt x="38586" y="14339"/>
                    <a:pt x="5479" y="1092"/>
                  </a:cubicBezTo>
                  <a:lnTo>
                    <a:pt x="1309" y="-554"/>
                  </a:lnTo>
                  <a:lnTo>
                    <a:pt x="1754" y="3939"/>
                  </a:lnTo>
                  <a:cubicBezTo>
                    <a:pt x="4607" y="29811"/>
                    <a:pt x="13587" y="77932"/>
                    <a:pt x="41769" y="110052"/>
                  </a:cubicBezTo>
                  <a:lnTo>
                    <a:pt x="42537" y="110936"/>
                  </a:lnTo>
                  <a:lnTo>
                    <a:pt x="176502" y="110936"/>
                  </a:lnTo>
                  <a:lnTo>
                    <a:pt x="177374" y="110064"/>
                  </a:lnTo>
                  <a:cubicBezTo>
                    <a:pt x="205544" y="77835"/>
                    <a:pt x="214560" y="29707"/>
                    <a:pt x="217278" y="3951"/>
                  </a:cubicBezTo>
                  <a:lnTo>
                    <a:pt x="217833" y="-542"/>
                  </a:lnTo>
                  <a:lnTo>
                    <a:pt x="213566" y="1105"/>
                  </a:lnTo>
                  <a:cubicBezTo>
                    <a:pt x="180459" y="14345"/>
                    <a:pt x="145187" y="21373"/>
                    <a:pt x="109532" y="21831"/>
                  </a:cubicBezTo>
                  <a:close/>
                  <a:moveTo>
                    <a:pt x="23670" y="46154"/>
                  </a:moveTo>
                  <a:cubicBezTo>
                    <a:pt x="23017" y="43966"/>
                    <a:pt x="22450" y="41887"/>
                    <a:pt x="21914" y="39796"/>
                  </a:cubicBezTo>
                  <a:cubicBezTo>
                    <a:pt x="21329" y="37692"/>
                    <a:pt x="21603" y="35443"/>
                    <a:pt x="22676" y="33547"/>
                  </a:cubicBezTo>
                  <a:cubicBezTo>
                    <a:pt x="23852" y="31713"/>
                    <a:pt x="25639" y="30353"/>
                    <a:pt x="27717" y="29707"/>
                  </a:cubicBezTo>
                  <a:cubicBezTo>
                    <a:pt x="28406" y="29585"/>
                    <a:pt x="29101" y="29512"/>
                    <a:pt x="29796" y="29488"/>
                  </a:cubicBezTo>
                  <a:cubicBezTo>
                    <a:pt x="33545" y="29499"/>
                    <a:pt x="36819" y="32011"/>
                    <a:pt x="37806" y="35626"/>
                  </a:cubicBezTo>
                  <a:cubicBezTo>
                    <a:pt x="38251" y="37625"/>
                    <a:pt x="38800" y="39601"/>
                    <a:pt x="39452" y="41545"/>
                  </a:cubicBezTo>
                  <a:cubicBezTo>
                    <a:pt x="40726" y="45910"/>
                    <a:pt x="38221" y="50476"/>
                    <a:pt x="33856" y="51750"/>
                  </a:cubicBezTo>
                  <a:cubicBezTo>
                    <a:pt x="33112" y="51970"/>
                    <a:pt x="32338" y="52079"/>
                    <a:pt x="31564" y="52079"/>
                  </a:cubicBezTo>
                  <a:cubicBezTo>
                    <a:pt x="27888" y="52128"/>
                    <a:pt x="24633" y="49702"/>
                    <a:pt x="23639" y="46160"/>
                  </a:cubicBezTo>
                  <a:close/>
                  <a:moveTo>
                    <a:pt x="57771" y="96038"/>
                  </a:moveTo>
                  <a:cubicBezTo>
                    <a:pt x="56393" y="97110"/>
                    <a:pt x="54692" y="97690"/>
                    <a:pt x="52949" y="97683"/>
                  </a:cubicBezTo>
                  <a:cubicBezTo>
                    <a:pt x="50291" y="97714"/>
                    <a:pt x="47791" y="96446"/>
                    <a:pt x="46243" y="94288"/>
                  </a:cubicBezTo>
                  <a:cubicBezTo>
                    <a:pt x="40836" y="86814"/>
                    <a:pt x="36203" y="78804"/>
                    <a:pt x="32429" y="70386"/>
                  </a:cubicBezTo>
                  <a:cubicBezTo>
                    <a:pt x="30558" y="66203"/>
                    <a:pt x="32423" y="61296"/>
                    <a:pt x="36599" y="59413"/>
                  </a:cubicBezTo>
                  <a:cubicBezTo>
                    <a:pt x="37678" y="58974"/>
                    <a:pt x="38830" y="58754"/>
                    <a:pt x="39995" y="58761"/>
                  </a:cubicBezTo>
                  <a:cubicBezTo>
                    <a:pt x="43213" y="58761"/>
                    <a:pt x="46133" y="60644"/>
                    <a:pt x="47450" y="63582"/>
                  </a:cubicBezTo>
                  <a:cubicBezTo>
                    <a:pt x="50681" y="70983"/>
                    <a:pt x="54729" y="78006"/>
                    <a:pt x="59508" y="84516"/>
                  </a:cubicBezTo>
                  <a:cubicBezTo>
                    <a:pt x="62208" y="88119"/>
                    <a:pt x="61483" y="93227"/>
                    <a:pt x="57886" y="95928"/>
                  </a:cubicBezTo>
                  <a:cubicBezTo>
                    <a:pt x="57844" y="95958"/>
                    <a:pt x="57801" y="95989"/>
                    <a:pt x="57758" y="96019"/>
                  </a:cubicBezTo>
                  <a:close/>
                </a:path>
              </a:pathLst>
            </a:custGeom>
            <a:grpFill/>
            <a:ln w="6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256">
              <a:extLst>
                <a:ext uri="{FF2B5EF4-FFF2-40B4-BE49-F238E27FC236}">
                  <a16:creationId xmlns:a16="http://schemas.microsoft.com/office/drawing/2014/main" id="{14F42CE7-7C10-4AFE-BAD2-9509F686667F}"/>
                </a:ext>
              </a:extLst>
            </p:cNvPr>
            <p:cNvSpPr/>
            <p:nvPr/>
          </p:nvSpPr>
          <p:spPr>
            <a:xfrm>
              <a:off x="10545589" y="3516786"/>
              <a:ext cx="254305" cy="274598"/>
            </a:xfrm>
            <a:custGeom>
              <a:avLst/>
              <a:gdLst>
                <a:gd name="connsiteX0" fmla="*/ 246825 w 254305"/>
                <a:gd name="connsiteY0" fmla="*/ 104815 h 274598"/>
                <a:gd name="connsiteX1" fmla="*/ 205274 w 254305"/>
                <a:gd name="connsiteY1" fmla="*/ 82870 h 274598"/>
                <a:gd name="connsiteX2" fmla="*/ 195850 w 254305"/>
                <a:gd name="connsiteY2" fmla="*/ 83632 h 274598"/>
                <a:gd name="connsiteX3" fmla="*/ 194314 w 254305"/>
                <a:gd name="connsiteY3" fmla="*/ 83851 h 274598"/>
                <a:gd name="connsiteX4" fmla="*/ 187846 w 254305"/>
                <a:gd name="connsiteY4" fmla="*/ 80566 h 274598"/>
                <a:gd name="connsiteX5" fmla="*/ 186974 w 254305"/>
                <a:gd name="connsiteY5" fmla="*/ 72031 h 274598"/>
                <a:gd name="connsiteX6" fmla="*/ 191034 w 254305"/>
                <a:gd name="connsiteY6" fmla="*/ 59644 h 274598"/>
                <a:gd name="connsiteX7" fmla="*/ 183109 w 254305"/>
                <a:gd name="connsiteY7" fmla="*/ 22257 h 274598"/>
                <a:gd name="connsiteX8" fmla="*/ 150660 w 254305"/>
                <a:gd name="connsiteY8" fmla="*/ 1098 h 274598"/>
                <a:gd name="connsiteX9" fmla="*/ 141266 w 254305"/>
                <a:gd name="connsiteY9" fmla="*/ 226 h 274598"/>
                <a:gd name="connsiteX10" fmla="*/ 90797 w 254305"/>
                <a:gd name="connsiteY10" fmla="*/ 49725 h 274598"/>
                <a:gd name="connsiteX11" fmla="*/ 90950 w 254305"/>
                <a:gd name="connsiteY11" fmla="*/ 54170 h 274598"/>
                <a:gd name="connsiteX12" fmla="*/ 83312 w 254305"/>
                <a:gd name="connsiteY12" fmla="*/ 63029 h 274598"/>
                <a:gd name="connsiteX13" fmla="*/ 82720 w 254305"/>
                <a:gd name="connsiteY13" fmla="*/ 63052 h 274598"/>
                <a:gd name="connsiteX14" fmla="*/ 78453 w 254305"/>
                <a:gd name="connsiteY14" fmla="*/ 61833 h 274598"/>
                <a:gd name="connsiteX15" fmla="*/ 61244 w 254305"/>
                <a:gd name="connsiteY15" fmla="*/ 55127 h 274598"/>
                <a:gd name="connsiteX16" fmla="*/ 51929 w 254305"/>
                <a:gd name="connsiteY16" fmla="*/ 54255 h 274598"/>
                <a:gd name="connsiteX17" fmla="*/ 1320 w 254305"/>
                <a:gd name="connsiteY17" fmla="*/ 103881 h 274598"/>
                <a:gd name="connsiteX18" fmla="*/ 29673 w 254305"/>
                <a:gd name="connsiteY18" fmla="*/ 149523 h 274598"/>
                <a:gd name="connsiteX19" fmla="*/ 33458 w 254305"/>
                <a:gd name="connsiteY19" fmla="*/ 160569 h 274598"/>
                <a:gd name="connsiteX20" fmla="*/ 30654 w 254305"/>
                <a:gd name="connsiteY20" fmla="*/ 163782 h 274598"/>
                <a:gd name="connsiteX21" fmla="*/ 17091 w 254305"/>
                <a:gd name="connsiteY21" fmla="*/ 233502 h 274598"/>
                <a:gd name="connsiteX22" fmla="*/ 58507 w 254305"/>
                <a:gd name="connsiteY22" fmla="*/ 255649 h 274598"/>
                <a:gd name="connsiteX23" fmla="*/ 98954 w 254305"/>
                <a:gd name="connsiteY23" fmla="*/ 235806 h 274598"/>
                <a:gd name="connsiteX24" fmla="*/ 105422 w 254305"/>
                <a:gd name="connsiteY24" fmla="*/ 232630 h 274598"/>
                <a:gd name="connsiteX25" fmla="*/ 106958 w 254305"/>
                <a:gd name="connsiteY25" fmla="*/ 232850 h 274598"/>
                <a:gd name="connsiteX26" fmla="*/ 113316 w 254305"/>
                <a:gd name="connsiteY26" fmla="*/ 238543 h 274598"/>
                <a:gd name="connsiteX27" fmla="*/ 152556 w 254305"/>
                <a:gd name="connsiteY27" fmla="*/ 273949 h 274598"/>
                <a:gd name="connsiteX28" fmla="*/ 161871 w 254305"/>
                <a:gd name="connsiteY28" fmla="*/ 274821 h 274598"/>
                <a:gd name="connsiteX29" fmla="*/ 211535 w 254305"/>
                <a:gd name="connsiteY29" fmla="*/ 233819 h 274598"/>
                <a:gd name="connsiteX30" fmla="*/ 203317 w 254305"/>
                <a:gd name="connsiteY30" fmla="*/ 195896 h 274598"/>
                <a:gd name="connsiteX31" fmla="*/ 202555 w 254305"/>
                <a:gd name="connsiteY31" fmla="*/ 187678 h 274598"/>
                <a:gd name="connsiteX32" fmla="*/ 209359 w 254305"/>
                <a:gd name="connsiteY32" fmla="*/ 182966 h 274598"/>
                <a:gd name="connsiteX33" fmla="*/ 254737 w 254305"/>
                <a:gd name="connsiteY33" fmla="*/ 142294 h 274598"/>
                <a:gd name="connsiteX34" fmla="*/ 246812 w 254305"/>
                <a:gd name="connsiteY34" fmla="*/ 104791 h 274598"/>
                <a:gd name="connsiteX35" fmla="*/ 119881 w 254305"/>
                <a:gd name="connsiteY35" fmla="*/ 191848 h 274598"/>
                <a:gd name="connsiteX36" fmla="*/ 75381 w 254305"/>
                <a:gd name="connsiteY36" fmla="*/ 146787 h 274598"/>
                <a:gd name="connsiteX37" fmla="*/ 120442 w 254305"/>
                <a:gd name="connsiteY37" fmla="*/ 102287 h 274598"/>
                <a:gd name="connsiteX38" fmla="*/ 164943 w 254305"/>
                <a:gd name="connsiteY38" fmla="*/ 147122 h 274598"/>
                <a:gd name="connsiteX39" fmla="*/ 119881 w 254305"/>
                <a:gd name="connsiteY39" fmla="*/ 191848 h 274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54305" h="274598">
                  <a:moveTo>
                    <a:pt x="246825" y="104815"/>
                  </a:moveTo>
                  <a:cubicBezTo>
                    <a:pt x="237546" y="90977"/>
                    <a:pt x="221935" y="82730"/>
                    <a:pt x="205274" y="82870"/>
                  </a:cubicBezTo>
                  <a:cubicBezTo>
                    <a:pt x="202116" y="82850"/>
                    <a:pt x="198965" y="83105"/>
                    <a:pt x="195850" y="83632"/>
                  </a:cubicBezTo>
                  <a:cubicBezTo>
                    <a:pt x="195344" y="83751"/>
                    <a:pt x="194832" y="83825"/>
                    <a:pt x="194314" y="83851"/>
                  </a:cubicBezTo>
                  <a:cubicBezTo>
                    <a:pt x="191759" y="83842"/>
                    <a:pt x="189358" y="82624"/>
                    <a:pt x="187846" y="80566"/>
                  </a:cubicBezTo>
                  <a:cubicBezTo>
                    <a:pt x="185883" y="78147"/>
                    <a:pt x="185541" y="74796"/>
                    <a:pt x="186974" y="72031"/>
                  </a:cubicBezTo>
                  <a:cubicBezTo>
                    <a:pt x="188876" y="68103"/>
                    <a:pt x="190241" y="63936"/>
                    <a:pt x="191034" y="59644"/>
                  </a:cubicBezTo>
                  <a:cubicBezTo>
                    <a:pt x="193527" y="46623"/>
                    <a:pt x="190674" y="33147"/>
                    <a:pt x="183109" y="22257"/>
                  </a:cubicBezTo>
                  <a:cubicBezTo>
                    <a:pt x="175562" y="11146"/>
                    <a:pt x="163870" y="3525"/>
                    <a:pt x="150660" y="1098"/>
                  </a:cubicBezTo>
                  <a:cubicBezTo>
                    <a:pt x="147557" y="534"/>
                    <a:pt x="144418" y="242"/>
                    <a:pt x="141266" y="226"/>
                  </a:cubicBezTo>
                  <a:cubicBezTo>
                    <a:pt x="113657" y="-42"/>
                    <a:pt x="91066" y="22119"/>
                    <a:pt x="90797" y="49725"/>
                  </a:cubicBezTo>
                  <a:cubicBezTo>
                    <a:pt x="90779" y="51208"/>
                    <a:pt x="90834" y="52692"/>
                    <a:pt x="90950" y="54170"/>
                  </a:cubicBezTo>
                  <a:cubicBezTo>
                    <a:pt x="91285" y="58726"/>
                    <a:pt x="87865" y="62693"/>
                    <a:pt x="83312" y="63029"/>
                  </a:cubicBezTo>
                  <a:cubicBezTo>
                    <a:pt x="83116" y="63044"/>
                    <a:pt x="82915" y="63051"/>
                    <a:pt x="82720" y="63052"/>
                  </a:cubicBezTo>
                  <a:cubicBezTo>
                    <a:pt x="81214" y="63032"/>
                    <a:pt x="79739" y="62612"/>
                    <a:pt x="78453" y="61833"/>
                  </a:cubicBezTo>
                  <a:cubicBezTo>
                    <a:pt x="73180" y="58560"/>
                    <a:pt x="67346" y="56286"/>
                    <a:pt x="61244" y="55127"/>
                  </a:cubicBezTo>
                  <a:cubicBezTo>
                    <a:pt x="58172" y="54563"/>
                    <a:pt x="55057" y="54272"/>
                    <a:pt x="51929" y="54255"/>
                  </a:cubicBezTo>
                  <a:cubicBezTo>
                    <a:pt x="24247" y="53983"/>
                    <a:pt x="1589" y="76202"/>
                    <a:pt x="1320" y="103881"/>
                  </a:cubicBezTo>
                  <a:cubicBezTo>
                    <a:pt x="1125" y="123305"/>
                    <a:pt x="12177" y="141089"/>
                    <a:pt x="29673" y="149523"/>
                  </a:cubicBezTo>
                  <a:cubicBezTo>
                    <a:pt x="33769" y="151528"/>
                    <a:pt x="35458" y="156473"/>
                    <a:pt x="33458" y="160569"/>
                  </a:cubicBezTo>
                  <a:cubicBezTo>
                    <a:pt x="32818" y="161868"/>
                    <a:pt x="31855" y="162971"/>
                    <a:pt x="30654" y="163782"/>
                  </a:cubicBezTo>
                  <a:cubicBezTo>
                    <a:pt x="7654" y="179290"/>
                    <a:pt x="1582" y="210508"/>
                    <a:pt x="17091" y="233502"/>
                  </a:cubicBezTo>
                  <a:cubicBezTo>
                    <a:pt x="26381" y="247285"/>
                    <a:pt x="41889" y="255576"/>
                    <a:pt x="58507" y="255649"/>
                  </a:cubicBezTo>
                  <a:cubicBezTo>
                    <a:pt x="74326" y="255612"/>
                    <a:pt x="89243" y="248297"/>
                    <a:pt x="98954" y="235806"/>
                  </a:cubicBezTo>
                  <a:cubicBezTo>
                    <a:pt x="100514" y="233819"/>
                    <a:pt x="102892" y="232649"/>
                    <a:pt x="105422" y="232630"/>
                  </a:cubicBezTo>
                  <a:cubicBezTo>
                    <a:pt x="105940" y="232642"/>
                    <a:pt x="106458" y="232716"/>
                    <a:pt x="106958" y="232850"/>
                  </a:cubicBezTo>
                  <a:cubicBezTo>
                    <a:pt x="109988" y="233380"/>
                    <a:pt x="112456" y="235587"/>
                    <a:pt x="113316" y="238543"/>
                  </a:cubicBezTo>
                  <a:cubicBezTo>
                    <a:pt x="118601" y="256844"/>
                    <a:pt x="133811" y="270566"/>
                    <a:pt x="152556" y="273949"/>
                  </a:cubicBezTo>
                  <a:cubicBezTo>
                    <a:pt x="155622" y="274565"/>
                    <a:pt x="158743" y="274851"/>
                    <a:pt x="161871" y="274821"/>
                  </a:cubicBezTo>
                  <a:cubicBezTo>
                    <a:pt x="186145" y="274912"/>
                    <a:pt x="207030" y="257673"/>
                    <a:pt x="211535" y="233819"/>
                  </a:cubicBezTo>
                  <a:cubicBezTo>
                    <a:pt x="214040" y="220585"/>
                    <a:pt x="211078" y="206905"/>
                    <a:pt x="203317" y="195896"/>
                  </a:cubicBezTo>
                  <a:cubicBezTo>
                    <a:pt x="201653" y="193476"/>
                    <a:pt x="201367" y="190367"/>
                    <a:pt x="202555" y="187678"/>
                  </a:cubicBezTo>
                  <a:cubicBezTo>
                    <a:pt x="203866" y="185051"/>
                    <a:pt x="206432" y="183271"/>
                    <a:pt x="209359" y="182966"/>
                  </a:cubicBezTo>
                  <a:cubicBezTo>
                    <a:pt x="231895" y="181113"/>
                    <a:pt x="250439" y="164489"/>
                    <a:pt x="254737" y="142294"/>
                  </a:cubicBezTo>
                  <a:cubicBezTo>
                    <a:pt x="257243" y="129236"/>
                    <a:pt x="254384" y="115719"/>
                    <a:pt x="246812" y="104791"/>
                  </a:cubicBezTo>
                  <a:close/>
                  <a:moveTo>
                    <a:pt x="119881" y="191848"/>
                  </a:moveTo>
                  <a:cubicBezTo>
                    <a:pt x="95150" y="191696"/>
                    <a:pt x="75228" y="171518"/>
                    <a:pt x="75381" y="146787"/>
                  </a:cubicBezTo>
                  <a:cubicBezTo>
                    <a:pt x="75539" y="122055"/>
                    <a:pt x="95711" y="102133"/>
                    <a:pt x="120442" y="102287"/>
                  </a:cubicBezTo>
                  <a:cubicBezTo>
                    <a:pt x="145088" y="102442"/>
                    <a:pt x="164974" y="122478"/>
                    <a:pt x="164943" y="147122"/>
                  </a:cubicBezTo>
                  <a:cubicBezTo>
                    <a:pt x="164852" y="171914"/>
                    <a:pt x="144674" y="191939"/>
                    <a:pt x="119881" y="191848"/>
                  </a:cubicBezTo>
                  <a:close/>
                </a:path>
              </a:pathLst>
            </a:custGeom>
            <a:grpFill/>
            <a:ln w="6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257">
              <a:extLst>
                <a:ext uri="{FF2B5EF4-FFF2-40B4-BE49-F238E27FC236}">
                  <a16:creationId xmlns:a16="http://schemas.microsoft.com/office/drawing/2014/main" id="{73BDAF10-6912-4BB1-89E2-398666334FCA}"/>
                </a:ext>
              </a:extLst>
            </p:cNvPr>
            <p:cNvSpPr/>
            <p:nvPr/>
          </p:nvSpPr>
          <p:spPr>
            <a:xfrm>
              <a:off x="10550115" y="3974354"/>
              <a:ext cx="218151" cy="56230"/>
            </a:xfrm>
            <a:custGeom>
              <a:avLst/>
              <a:gdLst>
                <a:gd name="connsiteX0" fmla="*/ 110392 w 218151"/>
                <a:gd name="connsiteY0" fmla="*/ 22218 h 56230"/>
                <a:gd name="connsiteX1" fmla="*/ 5042 w 218151"/>
                <a:gd name="connsiteY1" fmla="*/ 1060 h 56230"/>
                <a:gd name="connsiteX2" fmla="*/ 1311 w 218151"/>
                <a:gd name="connsiteY2" fmla="*/ -477 h 56230"/>
                <a:gd name="connsiteX3" fmla="*/ 1311 w 218151"/>
                <a:gd name="connsiteY3" fmla="*/ 31533 h 56230"/>
                <a:gd name="connsiteX4" fmla="*/ 2957 w 218151"/>
                <a:gd name="connsiteY4" fmla="*/ 32185 h 56230"/>
                <a:gd name="connsiteX5" fmla="*/ 217816 w 218151"/>
                <a:gd name="connsiteY5" fmla="*/ 32185 h 56230"/>
                <a:gd name="connsiteX6" fmla="*/ 219462 w 218151"/>
                <a:gd name="connsiteY6" fmla="*/ 31533 h 56230"/>
                <a:gd name="connsiteX7" fmla="*/ 219462 w 218151"/>
                <a:gd name="connsiteY7" fmla="*/ -477 h 56230"/>
                <a:gd name="connsiteX8" fmla="*/ 215731 w 218151"/>
                <a:gd name="connsiteY8" fmla="*/ 1060 h 56230"/>
                <a:gd name="connsiteX9" fmla="*/ 110392 w 218151"/>
                <a:gd name="connsiteY9" fmla="*/ 22218 h 5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151" h="56230">
                  <a:moveTo>
                    <a:pt x="110392" y="22218"/>
                  </a:moveTo>
                  <a:cubicBezTo>
                    <a:pt x="74268" y="21749"/>
                    <a:pt x="38545" y="14574"/>
                    <a:pt x="5042" y="1060"/>
                  </a:cubicBezTo>
                  <a:lnTo>
                    <a:pt x="1311" y="-477"/>
                  </a:lnTo>
                  <a:lnTo>
                    <a:pt x="1311" y="31533"/>
                  </a:lnTo>
                  <a:lnTo>
                    <a:pt x="2957" y="32185"/>
                  </a:lnTo>
                  <a:cubicBezTo>
                    <a:pt x="71128" y="63611"/>
                    <a:pt x="149645" y="63611"/>
                    <a:pt x="217816" y="32185"/>
                  </a:cubicBezTo>
                  <a:lnTo>
                    <a:pt x="219462" y="31533"/>
                  </a:lnTo>
                  <a:lnTo>
                    <a:pt x="219462" y="-477"/>
                  </a:lnTo>
                  <a:lnTo>
                    <a:pt x="215731" y="1060"/>
                  </a:lnTo>
                  <a:cubicBezTo>
                    <a:pt x="182228" y="14568"/>
                    <a:pt x="146511" y="21743"/>
                    <a:pt x="110392" y="22218"/>
                  </a:cubicBezTo>
                  <a:close/>
                </a:path>
              </a:pathLst>
            </a:custGeom>
            <a:grpFill/>
            <a:ln w="6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258">
              <a:extLst>
                <a:ext uri="{FF2B5EF4-FFF2-40B4-BE49-F238E27FC236}">
                  <a16:creationId xmlns:a16="http://schemas.microsoft.com/office/drawing/2014/main" id="{B405F89E-7A65-4F13-B647-8A6E9492D074}"/>
                </a:ext>
              </a:extLst>
            </p:cNvPr>
            <p:cNvSpPr/>
            <p:nvPr/>
          </p:nvSpPr>
          <p:spPr>
            <a:xfrm>
              <a:off x="10638978" y="3772326"/>
              <a:ext cx="22864" cy="154137"/>
            </a:xfrm>
            <a:custGeom>
              <a:avLst/>
              <a:gdLst>
                <a:gd name="connsiteX0" fmla="*/ 9025 w 22864"/>
                <a:gd name="connsiteY0" fmla="*/ -167 h 154137"/>
                <a:gd name="connsiteX1" fmla="*/ 2441 w 22864"/>
                <a:gd name="connsiteY1" fmla="*/ 4764 h 154137"/>
                <a:gd name="connsiteX2" fmla="*/ 7373 w 22864"/>
                <a:gd name="connsiteY2" fmla="*/ 153970 h 154137"/>
                <a:gd name="connsiteX3" fmla="*/ 24039 w 22864"/>
                <a:gd name="connsiteY3" fmla="*/ 153208 h 154137"/>
                <a:gd name="connsiteX4" fmla="*/ 18443 w 22864"/>
                <a:gd name="connsiteY4" fmla="*/ 13244 h 154137"/>
                <a:gd name="connsiteX5" fmla="*/ 9006 w 22864"/>
                <a:gd name="connsiteY5" fmla="*/ -167 h 15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4" h="154137">
                  <a:moveTo>
                    <a:pt x="9025" y="-167"/>
                  </a:moveTo>
                  <a:cubicBezTo>
                    <a:pt x="6952" y="1631"/>
                    <a:pt x="4751" y="3283"/>
                    <a:pt x="2441" y="4764"/>
                  </a:cubicBezTo>
                  <a:cubicBezTo>
                    <a:pt x="-272" y="54550"/>
                    <a:pt x="1374" y="104477"/>
                    <a:pt x="7373" y="153970"/>
                  </a:cubicBezTo>
                  <a:lnTo>
                    <a:pt x="24039" y="153208"/>
                  </a:lnTo>
                  <a:cubicBezTo>
                    <a:pt x="18266" y="106793"/>
                    <a:pt x="16395" y="59976"/>
                    <a:pt x="18443" y="13244"/>
                  </a:cubicBezTo>
                  <a:cubicBezTo>
                    <a:pt x="14761" y="9178"/>
                    <a:pt x="11591" y="4673"/>
                    <a:pt x="9006" y="-167"/>
                  </a:cubicBezTo>
                  <a:close/>
                </a:path>
              </a:pathLst>
            </a:custGeom>
            <a:grpFill/>
            <a:ln w="60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564626" y="3078605"/>
            <a:ext cx="16023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Breathe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Grow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Have babies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18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EF386-1599-463D-A3C4-CF964059D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1.2</a:t>
            </a:r>
            <a:r>
              <a:rPr lang="en-GB" dirty="0" smtClean="0"/>
              <a:t> Are plants alive?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6C7B-B151-49D9-B12D-B375F8062CDD}" type="slidenum">
              <a:rPr lang="en-GB" sz="2000" smtClean="0"/>
              <a:pPr/>
              <a:t>5</a:t>
            </a:fld>
            <a:endParaRPr lang="en-GB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17" y="2349584"/>
            <a:ext cx="5553693" cy="3686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61"/>
          <a:stretch/>
        </p:blipFill>
        <p:spPr>
          <a:xfrm>
            <a:off x="6219132" y="2349584"/>
            <a:ext cx="5553693" cy="368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5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1.2</a:t>
            </a:r>
            <a:r>
              <a:rPr lang="en-GB" dirty="0" smtClean="0"/>
              <a:t> What’s inside a seed?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6C7B-B151-49D9-B12D-B375F8062CDD}" type="slidenum">
              <a:rPr lang="en-GB" sz="2000" smtClean="0"/>
              <a:pPr/>
              <a:t>6</a:t>
            </a:fld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229" y="2466650"/>
            <a:ext cx="2388870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5" y="2572219"/>
            <a:ext cx="4096260" cy="32290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2"/>
          <a:stretch/>
        </p:blipFill>
        <p:spPr>
          <a:xfrm>
            <a:off x="7779836" y="2465634"/>
            <a:ext cx="2533776" cy="358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1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1.2</a:t>
            </a:r>
            <a:r>
              <a:rPr lang="en-GB" dirty="0" smtClean="0"/>
              <a:t> Are seeds alive?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6C7B-B151-49D9-B12D-B375F8062CDD}" type="slidenum">
              <a:rPr lang="en-GB" sz="2000" smtClean="0"/>
              <a:pPr/>
              <a:t>7</a:t>
            </a:fld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6" t="13308" r="11023" b="7878"/>
          <a:stretch/>
        </p:blipFill>
        <p:spPr>
          <a:xfrm>
            <a:off x="7000922" y="4939569"/>
            <a:ext cx="2658422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49693" y="1821202"/>
            <a:ext cx="2388870" cy="35814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17170" y="2417465"/>
            <a:ext cx="7338696" cy="4304010"/>
            <a:chOff x="517170" y="2417465"/>
            <a:chExt cx="7338696" cy="430401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13435" y="1821202"/>
              <a:ext cx="2388870" cy="3581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0167" y="2417465"/>
              <a:ext cx="3575699" cy="238887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68" t="10183" r="15715" b="15494"/>
            <a:stretch/>
          </p:blipFill>
          <p:spPr>
            <a:xfrm>
              <a:off x="3845928" y="4935064"/>
              <a:ext cx="2603921" cy="1786411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17170" y="2417465"/>
            <a:ext cx="7286077" cy="2388870"/>
            <a:chOff x="517170" y="2417465"/>
            <a:chExt cx="7286077" cy="238887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113435" y="1821200"/>
              <a:ext cx="2388870" cy="35814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" t="-263" r="-593" b="9195"/>
            <a:stretch/>
          </p:blipFill>
          <p:spPr>
            <a:xfrm>
              <a:off x="4332785" y="2417465"/>
              <a:ext cx="3470462" cy="2370364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834571" y="5029200"/>
            <a:ext cx="10700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Sweet peas, nasturtiums and sunflowers can grow from seeds that sleep in the soil all through the cold winter months.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0433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6C7B-B151-49D9-B12D-B375F8062CDD}" type="slidenum">
              <a:rPr lang="en-GB" sz="2000" smtClean="0"/>
              <a:pPr/>
              <a:t>8</a:t>
            </a:fld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89" y="2331957"/>
            <a:ext cx="3581400" cy="23888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71035" y="1735692"/>
            <a:ext cx="2388870" cy="358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551" y="2341482"/>
            <a:ext cx="3581400" cy="23698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3079" y="1167442"/>
            <a:ext cx="10167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+mj-lt"/>
              </a:rPr>
              <a:t>2.0</a:t>
            </a:r>
            <a:r>
              <a:rPr lang="en-GB" sz="4400" dirty="0" smtClean="0">
                <a:latin typeface="+mj-lt"/>
              </a:rPr>
              <a:t> Seeds leave home in different ways</a:t>
            </a:r>
            <a:endParaRPr lang="en-GB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6449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-7GIrn99mQ"/>
          <p:cNvPicPr>
            <a:picLocks noGrp="1" noRot="1" noChangeAspect="1"/>
          </p:cNvPicPr>
          <p:nvPr>
            <p:ph sz="quarter" idx="23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86575" y="652493"/>
            <a:ext cx="9440726" cy="531040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B6C7B-B151-49D9-B12D-B375F8062CDD}" type="slidenum">
              <a:rPr lang="en-GB" sz="2000" smtClean="0"/>
              <a:pPr/>
              <a:t>9</a:t>
            </a:fld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6099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D23EEB8A369B43B40BB0EEE58DB60E" ma:contentTypeVersion="15" ma:contentTypeDescription="Create a new document." ma:contentTypeScope="" ma:versionID="1892e49dfbdb7355fae97b62cad5b3dd">
  <xsd:schema xmlns:xsd="http://www.w3.org/2001/XMLSchema" xmlns:xs="http://www.w3.org/2001/XMLSchema" xmlns:p="http://schemas.microsoft.com/office/2006/metadata/properties" xmlns:ns3="75cb778c-b815-45bd-9ab1-5f7be8578080" xmlns:ns4="f6ab98f7-9b8f-42be-a28b-501743021415" targetNamespace="http://schemas.microsoft.com/office/2006/metadata/properties" ma:root="true" ma:fieldsID="a08f89d215e55eff98f72b9591c1de5d" ns3:_="" ns4:_="">
    <xsd:import namespace="75cb778c-b815-45bd-9ab1-5f7be8578080"/>
    <xsd:import namespace="f6ab98f7-9b8f-42be-a28b-50174302141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cb778c-b815-45bd-9ab1-5f7be85780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ab98f7-9b8f-42be-a28b-5017430214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6ab98f7-9b8f-42be-a28b-50174302141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8F68CE-4356-43E0-B220-F5361EF19C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cb778c-b815-45bd-9ab1-5f7be8578080"/>
    <ds:schemaRef ds:uri="f6ab98f7-9b8f-42be-a28b-5017430214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3EF307-57F0-408C-9FFD-ADFA87ACD3D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5cb778c-b815-45bd-9ab1-5f7be8578080"/>
    <ds:schemaRef ds:uri="http://purl.org/dc/terms/"/>
    <ds:schemaRef ds:uri="http://schemas.openxmlformats.org/package/2006/metadata/core-properties"/>
    <ds:schemaRef ds:uri="f6ab98f7-9b8f-42be-a28b-50174302141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37697D3-8638-4662-9F48-8200C939EC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303</Words>
  <Application>Microsoft Office PowerPoint</Application>
  <PresentationFormat>Widescreen</PresentationFormat>
  <Paragraphs>75</Paragraphs>
  <Slides>14</Slides>
  <Notes>13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Bahnschrift</vt:lpstr>
      <vt:lpstr>Bahnschrift SemiBold</vt:lpstr>
      <vt:lpstr>Calibri</vt:lpstr>
      <vt:lpstr>Calibri Light</vt:lpstr>
      <vt:lpstr>Office Theme</vt:lpstr>
      <vt:lpstr>Amazing Seeds!</vt:lpstr>
      <vt:lpstr>PowerPoint Presentation</vt:lpstr>
      <vt:lpstr>PowerPoint Presentation</vt:lpstr>
      <vt:lpstr>1.2 Dead or alive?</vt:lpstr>
      <vt:lpstr>1.2 Are plants alive?</vt:lpstr>
      <vt:lpstr>1.2 What’s inside a seed?</vt:lpstr>
      <vt:lpstr>1.2 Are seeds alive?</vt:lpstr>
      <vt:lpstr>PowerPoint Presentation</vt:lpstr>
      <vt:lpstr>PowerPoint Presentation</vt:lpstr>
      <vt:lpstr>PowerPoint Presentation</vt:lpstr>
      <vt:lpstr>2.3 What can we find out next?</vt:lpstr>
      <vt:lpstr>PowerPoint Presentation</vt:lpstr>
      <vt:lpstr>PowerPoint Presentation</vt:lpstr>
      <vt:lpstr>PowerPoint Presentation</vt:lpstr>
    </vt:vector>
  </TitlesOfParts>
  <Company>Royal Horticultural Society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Amazing Seeds!</dc:title>
  <dc:creator>Rachel Godfrey</dc:creator>
  <cp:lastModifiedBy>Rachel Godfrey</cp:lastModifiedBy>
  <cp:revision>67</cp:revision>
  <dcterms:created xsi:type="dcterms:W3CDTF">2023-04-05T14:45:22Z</dcterms:created>
  <dcterms:modified xsi:type="dcterms:W3CDTF">2023-05-02T17:42:45Z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0x010100D8D23EEB8A369B43B40BB0EEE58DB60E</vt:lpwstr>
  </property>
</Properties>
</file>