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8" r:id="rId2"/>
    <p:sldId id="281" r:id="rId3"/>
    <p:sldId id="258" r:id="rId4"/>
    <p:sldId id="269" r:id="rId5"/>
    <p:sldId id="260" r:id="rId6"/>
    <p:sldId id="277" r:id="rId7"/>
    <p:sldId id="278" r:id="rId8"/>
    <p:sldId id="279" r:id="rId9"/>
    <p:sldId id="261" r:id="rId10"/>
    <p:sldId id="263" r:id="rId11"/>
    <p:sldId id="266" r:id="rId12"/>
    <p:sldId id="280" r:id="rId13"/>
    <p:sldId id="259" r:id="rId14"/>
    <p:sldId id="273" r:id="rId15"/>
    <p:sldId id="28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220AEB7-14A2-41D5-9705-7CC862061E30}">
          <p14:sldIdLst>
            <p14:sldId id="268"/>
            <p14:sldId id="281"/>
            <p14:sldId id="258"/>
          </p14:sldIdLst>
        </p14:section>
        <p14:section name="Activity 1" id="{BE4B20F6-60FA-4F86-8364-1C22EFE31B9B}">
          <p14:sldIdLst>
            <p14:sldId id="269"/>
            <p14:sldId id="260"/>
          </p14:sldIdLst>
        </p14:section>
        <p14:section name="Info giving" id="{C1FC03B1-54C2-43D1-A1F5-D6DFBABB9E20}">
          <p14:sldIdLst>
            <p14:sldId id="277"/>
            <p14:sldId id="278"/>
            <p14:sldId id="279"/>
          </p14:sldIdLst>
        </p14:section>
        <p14:section name="Activity 2" id="{3BD81D9E-E76C-441A-8711-270A9C489C0F}">
          <p14:sldIdLst>
            <p14:sldId id="261"/>
          </p14:sldIdLst>
        </p14:section>
        <p14:section name="Activity 3" id="{9C8A308F-F0CE-44C8-85EE-0AEC8C588E38}">
          <p14:sldIdLst>
            <p14:sldId id="263"/>
          </p14:sldIdLst>
        </p14:section>
        <p14:section name="Activity 4" id="{356EACCD-5773-4966-AC94-874D252B71FA}">
          <p14:sldIdLst>
            <p14:sldId id="266"/>
            <p14:sldId id="280"/>
            <p14:sldId id="259"/>
          </p14:sldIdLst>
        </p14:section>
        <p14:section name="Conclusion" id="{6BD57B46-520C-4773-9AA0-9809CE8244EA}">
          <p14:sldIdLst>
            <p14:sldId id="273"/>
            <p14:sldId id="28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B677F9-5484-43BC-9E64-B0123A338E54}" type="doc">
      <dgm:prSet loTypeId="urn:microsoft.com/office/officeart/2008/layout/PictureGrid" loCatId="pictur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B7F75D87-4BF2-48CD-92B2-610F28E3A7C5}">
      <dgm:prSet phldrT="[Text]" phldr="1"/>
      <dgm:spPr/>
      <dgm:t>
        <a:bodyPr/>
        <a:lstStyle/>
        <a:p>
          <a:endParaRPr lang="en-GB" dirty="0"/>
        </a:p>
      </dgm:t>
    </dgm:pt>
    <dgm:pt modelId="{CB6D31A6-40F7-480D-90DA-24D881E0847B}" type="parTrans" cxnId="{F5DEE1B3-94C7-4C53-A058-BC60F55D441A}">
      <dgm:prSet/>
      <dgm:spPr/>
      <dgm:t>
        <a:bodyPr/>
        <a:lstStyle/>
        <a:p>
          <a:endParaRPr lang="en-GB"/>
        </a:p>
      </dgm:t>
    </dgm:pt>
    <dgm:pt modelId="{14316EF3-2538-4726-8C93-117451D52F43}" type="sibTrans" cxnId="{F5DEE1B3-94C7-4C53-A058-BC60F55D441A}">
      <dgm:prSet/>
      <dgm:spPr/>
      <dgm:t>
        <a:bodyPr/>
        <a:lstStyle/>
        <a:p>
          <a:endParaRPr lang="en-GB"/>
        </a:p>
      </dgm:t>
    </dgm:pt>
    <dgm:pt modelId="{2C9422FB-B722-41CD-8F87-37D2BC679C99}">
      <dgm:prSet phldrT="[Text]" phldr="1"/>
      <dgm:spPr/>
      <dgm:t>
        <a:bodyPr/>
        <a:lstStyle/>
        <a:p>
          <a:endParaRPr lang="en-GB"/>
        </a:p>
      </dgm:t>
    </dgm:pt>
    <dgm:pt modelId="{006023BB-7873-4A14-9D02-25484B84B565}" type="parTrans" cxnId="{416D6D67-3910-48A0-B580-8F18D717484F}">
      <dgm:prSet/>
      <dgm:spPr/>
      <dgm:t>
        <a:bodyPr/>
        <a:lstStyle/>
        <a:p>
          <a:endParaRPr lang="en-GB"/>
        </a:p>
      </dgm:t>
    </dgm:pt>
    <dgm:pt modelId="{215E47A8-3A2F-4696-9159-F4761A6075C7}" type="sibTrans" cxnId="{416D6D67-3910-48A0-B580-8F18D717484F}">
      <dgm:prSet/>
      <dgm:spPr/>
      <dgm:t>
        <a:bodyPr/>
        <a:lstStyle/>
        <a:p>
          <a:endParaRPr lang="en-GB"/>
        </a:p>
      </dgm:t>
    </dgm:pt>
    <dgm:pt modelId="{47B7DD87-5D39-4BDE-81CA-1E726B056331}">
      <dgm:prSet phldrT="[Text]" custT="1"/>
      <dgm:spPr/>
      <dgm:t>
        <a:bodyPr/>
        <a:lstStyle/>
        <a:p>
          <a:endParaRPr lang="en-GB" sz="1000" dirty="0"/>
        </a:p>
      </dgm:t>
    </dgm:pt>
    <dgm:pt modelId="{CC2D176D-4483-496F-8CA4-58C723E46700}" type="parTrans" cxnId="{AF288792-E8E2-4857-980A-A36B23385EC0}">
      <dgm:prSet/>
      <dgm:spPr/>
      <dgm:t>
        <a:bodyPr/>
        <a:lstStyle/>
        <a:p>
          <a:endParaRPr lang="en-GB"/>
        </a:p>
      </dgm:t>
    </dgm:pt>
    <dgm:pt modelId="{03320882-F9F7-42FA-A89B-512381AD7F38}" type="sibTrans" cxnId="{AF288792-E8E2-4857-980A-A36B23385EC0}">
      <dgm:prSet/>
      <dgm:spPr/>
      <dgm:t>
        <a:bodyPr/>
        <a:lstStyle/>
        <a:p>
          <a:endParaRPr lang="en-GB"/>
        </a:p>
      </dgm:t>
    </dgm:pt>
    <dgm:pt modelId="{17AB5A09-1C64-4D36-9673-762EC0D9CA03}">
      <dgm:prSet/>
      <dgm:spPr/>
      <dgm:t>
        <a:bodyPr/>
        <a:lstStyle/>
        <a:p>
          <a:endParaRPr lang="en-GB"/>
        </a:p>
      </dgm:t>
    </dgm:pt>
    <dgm:pt modelId="{41AA5655-730A-4AEB-A832-DC2FAE40FFF0}" type="parTrans" cxnId="{6F8B6F87-8EB0-4D02-A27D-8B38F6EB5691}">
      <dgm:prSet/>
      <dgm:spPr/>
      <dgm:t>
        <a:bodyPr/>
        <a:lstStyle/>
        <a:p>
          <a:endParaRPr lang="en-GB"/>
        </a:p>
      </dgm:t>
    </dgm:pt>
    <dgm:pt modelId="{9AB2506E-B0AF-43B0-AB26-C1B2F2BD5FFF}" type="sibTrans" cxnId="{6F8B6F87-8EB0-4D02-A27D-8B38F6EB5691}">
      <dgm:prSet/>
      <dgm:spPr/>
      <dgm:t>
        <a:bodyPr/>
        <a:lstStyle/>
        <a:p>
          <a:endParaRPr lang="en-GB"/>
        </a:p>
      </dgm:t>
    </dgm:pt>
    <dgm:pt modelId="{DBF49789-F544-4E83-B9D0-E0224D2B8891}">
      <dgm:prSet/>
      <dgm:spPr/>
      <dgm:t>
        <a:bodyPr/>
        <a:lstStyle/>
        <a:p>
          <a:endParaRPr lang="en-GB"/>
        </a:p>
      </dgm:t>
    </dgm:pt>
    <dgm:pt modelId="{4D7CB54E-1AA3-4DCD-874A-3BF451A002B7}" type="parTrans" cxnId="{6ADEDB55-23F7-4595-BD95-2DCDAE824043}">
      <dgm:prSet/>
      <dgm:spPr/>
      <dgm:t>
        <a:bodyPr/>
        <a:lstStyle/>
        <a:p>
          <a:endParaRPr lang="en-GB"/>
        </a:p>
      </dgm:t>
    </dgm:pt>
    <dgm:pt modelId="{1252E8F7-6968-40BF-A977-364161254AAE}" type="sibTrans" cxnId="{6ADEDB55-23F7-4595-BD95-2DCDAE824043}">
      <dgm:prSet/>
      <dgm:spPr/>
      <dgm:t>
        <a:bodyPr/>
        <a:lstStyle/>
        <a:p>
          <a:endParaRPr lang="en-GB"/>
        </a:p>
      </dgm:t>
    </dgm:pt>
    <dgm:pt modelId="{D2F5F88F-37DB-454A-90F9-9CCE4894DE3B}">
      <dgm:prSet phldrT="[Text]" custT="1"/>
      <dgm:spPr/>
      <dgm:t>
        <a:bodyPr/>
        <a:lstStyle/>
        <a:p>
          <a:endParaRPr lang="en-GB" sz="1000" dirty="0"/>
        </a:p>
      </dgm:t>
    </dgm:pt>
    <dgm:pt modelId="{497B47D5-DCDE-4E38-89F7-38118B57DC56}" type="sibTrans" cxnId="{394F66FB-AF4D-432F-A2E8-4CA5B50D4B85}">
      <dgm:prSet/>
      <dgm:spPr/>
      <dgm:t>
        <a:bodyPr/>
        <a:lstStyle/>
        <a:p>
          <a:endParaRPr lang="en-GB"/>
        </a:p>
      </dgm:t>
    </dgm:pt>
    <dgm:pt modelId="{643CC483-D00B-474D-9E48-F061940F9C3E}" type="parTrans" cxnId="{394F66FB-AF4D-432F-A2E8-4CA5B50D4B85}">
      <dgm:prSet/>
      <dgm:spPr/>
      <dgm:t>
        <a:bodyPr/>
        <a:lstStyle/>
        <a:p>
          <a:endParaRPr lang="en-GB"/>
        </a:p>
      </dgm:t>
    </dgm:pt>
    <dgm:pt modelId="{0DC4E687-7B0A-4BBA-A6FC-88A6CE8EFA7E}" type="pres">
      <dgm:prSet presAssocID="{C5B677F9-5484-43BC-9E64-B0123A338E54}" presName="Name0" presStyleCnt="0">
        <dgm:presLayoutVars>
          <dgm:dir/>
        </dgm:presLayoutVars>
      </dgm:prSet>
      <dgm:spPr/>
    </dgm:pt>
    <dgm:pt modelId="{75FB25F3-264C-4D78-AB93-8EA83B0291DF}" type="pres">
      <dgm:prSet presAssocID="{B7F75D87-4BF2-48CD-92B2-610F28E3A7C5}" presName="composite" presStyleCnt="0"/>
      <dgm:spPr/>
    </dgm:pt>
    <dgm:pt modelId="{DC4AD138-9503-4AFD-8FA2-F09E7B691BC1}" type="pres">
      <dgm:prSet presAssocID="{B7F75D87-4BF2-48CD-92B2-610F28E3A7C5}" presName="rect2" presStyleLbl="revTx" presStyleIdx="0" presStyleCnt="6">
        <dgm:presLayoutVars>
          <dgm:bulletEnabled val="1"/>
        </dgm:presLayoutVars>
      </dgm:prSet>
      <dgm:spPr/>
    </dgm:pt>
    <dgm:pt modelId="{0BB23B1C-87D3-4F49-A45A-7F7421325F7C}" type="pres">
      <dgm:prSet presAssocID="{B7F75D87-4BF2-48CD-92B2-610F28E3A7C5}" presName="rect1" presStyleLbl="alignImgPlace1" presStyleIdx="0" presStyleCnt="6" custScaleX="124083" custScaleY="122236"/>
      <dgm:spPr/>
    </dgm:pt>
    <dgm:pt modelId="{B009766D-8965-4B03-936C-F569B4C9C1FB}" type="pres">
      <dgm:prSet presAssocID="{14316EF3-2538-4726-8C93-117451D52F43}" presName="sibTrans" presStyleCnt="0"/>
      <dgm:spPr/>
    </dgm:pt>
    <dgm:pt modelId="{F7729DFC-56CF-4FDB-B85C-0E3CEE116986}" type="pres">
      <dgm:prSet presAssocID="{2C9422FB-B722-41CD-8F87-37D2BC679C99}" presName="composite" presStyleCnt="0"/>
      <dgm:spPr/>
    </dgm:pt>
    <dgm:pt modelId="{D59C93AF-9323-4F88-A961-964A441EAB2D}" type="pres">
      <dgm:prSet presAssocID="{2C9422FB-B722-41CD-8F87-37D2BC679C99}" presName="rect2" presStyleLbl="revTx" presStyleIdx="1" presStyleCnt="6">
        <dgm:presLayoutVars>
          <dgm:bulletEnabled val="1"/>
        </dgm:presLayoutVars>
      </dgm:prSet>
      <dgm:spPr/>
    </dgm:pt>
    <dgm:pt modelId="{3910F85B-30C7-4C01-B3C7-366904F0CE30}" type="pres">
      <dgm:prSet presAssocID="{2C9422FB-B722-41CD-8F87-37D2BC679C99}" presName="rect1" presStyleLbl="alignImgPlace1" presStyleIdx="1" presStyleCnt="6" custScaleX="124083" custScaleY="122236"/>
      <dgm:spPr/>
    </dgm:pt>
    <dgm:pt modelId="{DA9FEABC-F7CA-4E2F-90E8-E76879979B96}" type="pres">
      <dgm:prSet presAssocID="{215E47A8-3A2F-4696-9159-F4761A6075C7}" presName="sibTrans" presStyleCnt="0"/>
      <dgm:spPr/>
    </dgm:pt>
    <dgm:pt modelId="{E77F5C38-F396-4163-82BC-FDD0AC018301}" type="pres">
      <dgm:prSet presAssocID="{D2F5F88F-37DB-454A-90F9-9CCE4894DE3B}" presName="composite" presStyleCnt="0"/>
      <dgm:spPr/>
    </dgm:pt>
    <dgm:pt modelId="{13CF41B2-5B71-477A-8046-3C57B5DEA69F}" type="pres">
      <dgm:prSet presAssocID="{D2F5F88F-37DB-454A-90F9-9CCE4894DE3B}" presName="rect2" presStyleLbl="revTx" presStyleIdx="2" presStyleCnt="6" custScaleX="70762" custLinFactY="400000" custLinFactNeighborX="44539" custLinFactNeighborY="401067">
        <dgm:presLayoutVars>
          <dgm:bulletEnabled val="1"/>
        </dgm:presLayoutVars>
      </dgm:prSet>
      <dgm:spPr/>
    </dgm:pt>
    <dgm:pt modelId="{02F6F4E7-D609-49AE-8AEF-A92AB44120C4}" type="pres">
      <dgm:prSet presAssocID="{D2F5F88F-37DB-454A-90F9-9CCE4894DE3B}" presName="rect1" presStyleLbl="alignImgPlace1" presStyleIdx="2" presStyleCnt="6" custScaleX="124083" custScaleY="122236" custLinFactNeighborX="1858"/>
      <dgm:spPr/>
    </dgm:pt>
    <dgm:pt modelId="{97E24225-F0C3-4AB0-A2CF-20CF2DF73D97}" type="pres">
      <dgm:prSet presAssocID="{497B47D5-DCDE-4E38-89F7-38118B57DC56}" presName="sibTrans" presStyleCnt="0"/>
      <dgm:spPr/>
    </dgm:pt>
    <dgm:pt modelId="{57704BF9-5505-4815-AD89-709F9C0AFF93}" type="pres">
      <dgm:prSet presAssocID="{47B7DD87-5D39-4BDE-81CA-1E726B056331}" presName="composite" presStyleCnt="0"/>
      <dgm:spPr/>
    </dgm:pt>
    <dgm:pt modelId="{27E5265D-D1A2-4675-AABD-DBE9F4E12120}" type="pres">
      <dgm:prSet presAssocID="{47B7DD87-5D39-4BDE-81CA-1E726B056331}" presName="rect2" presStyleLbl="revTx" presStyleIdx="3" presStyleCnt="6" custScaleX="71708" custLinFactNeighborX="34565" custLinFactNeighborY="-56830">
        <dgm:presLayoutVars>
          <dgm:bulletEnabled val="1"/>
        </dgm:presLayoutVars>
      </dgm:prSet>
      <dgm:spPr/>
    </dgm:pt>
    <dgm:pt modelId="{F7E1364F-5233-46F6-B72D-4C6278221230}" type="pres">
      <dgm:prSet presAssocID="{47B7DD87-5D39-4BDE-81CA-1E726B056331}" presName="rect1" presStyleLbl="alignImgPlace1" presStyleIdx="3" presStyleCnt="6" custScaleX="124083" custScaleY="122236" custLinFactNeighborX="210" custLinFactNeighborY="-380"/>
      <dgm:spPr/>
    </dgm:pt>
    <dgm:pt modelId="{9C703A0C-4B5A-474F-AFB8-C1C67D3E1386}" type="pres">
      <dgm:prSet presAssocID="{03320882-F9F7-42FA-A89B-512381AD7F38}" presName="sibTrans" presStyleCnt="0"/>
      <dgm:spPr/>
    </dgm:pt>
    <dgm:pt modelId="{8E025FA6-690B-4D26-96EC-D01B4BFB1A78}" type="pres">
      <dgm:prSet presAssocID="{17AB5A09-1C64-4D36-9673-762EC0D9CA03}" presName="composite" presStyleCnt="0"/>
      <dgm:spPr/>
    </dgm:pt>
    <dgm:pt modelId="{7CF0AA46-8753-403D-8A2F-ECB193B4BC61}" type="pres">
      <dgm:prSet presAssocID="{17AB5A09-1C64-4D36-9673-762EC0D9CA03}" presName="rect2" presStyleLbl="revTx" presStyleIdx="4" presStyleCnt="6">
        <dgm:presLayoutVars>
          <dgm:bulletEnabled val="1"/>
        </dgm:presLayoutVars>
      </dgm:prSet>
      <dgm:spPr/>
    </dgm:pt>
    <dgm:pt modelId="{604718BE-425D-4ABD-87EB-D66D788653B0}" type="pres">
      <dgm:prSet presAssocID="{17AB5A09-1C64-4D36-9673-762EC0D9CA03}" presName="rect1" presStyleLbl="alignImgPlace1" presStyleIdx="4" presStyleCnt="6" custScaleX="124083" custScaleY="122236"/>
      <dgm:spPr/>
    </dgm:pt>
    <dgm:pt modelId="{A280F44F-E940-48E9-A081-C9577D9D7781}" type="pres">
      <dgm:prSet presAssocID="{9AB2506E-B0AF-43B0-AB26-C1B2F2BD5FFF}" presName="sibTrans" presStyleCnt="0"/>
      <dgm:spPr/>
    </dgm:pt>
    <dgm:pt modelId="{4A46068C-04F6-448E-8654-808124A48F13}" type="pres">
      <dgm:prSet presAssocID="{DBF49789-F544-4E83-B9D0-E0224D2B8891}" presName="composite" presStyleCnt="0"/>
      <dgm:spPr/>
    </dgm:pt>
    <dgm:pt modelId="{C69B1B42-CD84-4393-A408-344BECB4F5FE}" type="pres">
      <dgm:prSet presAssocID="{DBF49789-F544-4E83-B9D0-E0224D2B8891}" presName="rect2" presStyleLbl="revTx" presStyleIdx="5" presStyleCnt="6">
        <dgm:presLayoutVars>
          <dgm:bulletEnabled val="1"/>
        </dgm:presLayoutVars>
      </dgm:prSet>
      <dgm:spPr/>
    </dgm:pt>
    <dgm:pt modelId="{899BEFEE-B500-42B4-A046-AE6E4A11F05B}" type="pres">
      <dgm:prSet presAssocID="{DBF49789-F544-4E83-B9D0-E0224D2B8891}" presName="rect1" presStyleLbl="alignImgPlace1" presStyleIdx="5" presStyleCnt="6" custScaleX="124083" custScaleY="122236"/>
      <dgm:spPr/>
    </dgm:pt>
  </dgm:ptLst>
  <dgm:cxnLst>
    <dgm:cxn modelId="{CDEF9F1E-A983-4FA2-9A9F-76613BDC4DFA}" type="presOf" srcId="{2C9422FB-B722-41CD-8F87-37D2BC679C99}" destId="{D59C93AF-9323-4F88-A961-964A441EAB2D}" srcOrd="0" destOrd="0" presId="urn:microsoft.com/office/officeart/2008/layout/PictureGrid"/>
    <dgm:cxn modelId="{E8B5721F-3CC6-43D3-8D12-F39F66E0D8C1}" type="presOf" srcId="{B7F75D87-4BF2-48CD-92B2-610F28E3A7C5}" destId="{DC4AD138-9503-4AFD-8FA2-F09E7B691BC1}" srcOrd="0" destOrd="0" presId="urn:microsoft.com/office/officeart/2008/layout/PictureGrid"/>
    <dgm:cxn modelId="{42AF533B-CF52-4F64-AE7B-E49621AB4181}" type="presOf" srcId="{D2F5F88F-37DB-454A-90F9-9CCE4894DE3B}" destId="{13CF41B2-5B71-477A-8046-3C57B5DEA69F}" srcOrd="0" destOrd="0" presId="urn:microsoft.com/office/officeart/2008/layout/PictureGrid"/>
    <dgm:cxn modelId="{416D6D67-3910-48A0-B580-8F18D717484F}" srcId="{C5B677F9-5484-43BC-9E64-B0123A338E54}" destId="{2C9422FB-B722-41CD-8F87-37D2BC679C99}" srcOrd="1" destOrd="0" parTransId="{006023BB-7873-4A14-9D02-25484B84B565}" sibTransId="{215E47A8-3A2F-4696-9159-F4761A6075C7}"/>
    <dgm:cxn modelId="{A1CEBE6B-BE42-4A32-8FF4-05A21D52FA06}" type="presOf" srcId="{DBF49789-F544-4E83-B9D0-E0224D2B8891}" destId="{C69B1B42-CD84-4393-A408-344BECB4F5FE}" srcOrd="0" destOrd="0" presId="urn:microsoft.com/office/officeart/2008/layout/PictureGrid"/>
    <dgm:cxn modelId="{6ADEDB55-23F7-4595-BD95-2DCDAE824043}" srcId="{C5B677F9-5484-43BC-9E64-B0123A338E54}" destId="{DBF49789-F544-4E83-B9D0-E0224D2B8891}" srcOrd="5" destOrd="0" parTransId="{4D7CB54E-1AA3-4DCD-874A-3BF451A002B7}" sibTransId="{1252E8F7-6968-40BF-A977-364161254AAE}"/>
    <dgm:cxn modelId="{6F8B6F87-8EB0-4D02-A27D-8B38F6EB5691}" srcId="{C5B677F9-5484-43BC-9E64-B0123A338E54}" destId="{17AB5A09-1C64-4D36-9673-762EC0D9CA03}" srcOrd="4" destOrd="0" parTransId="{41AA5655-730A-4AEB-A832-DC2FAE40FFF0}" sibTransId="{9AB2506E-B0AF-43B0-AB26-C1B2F2BD5FFF}"/>
    <dgm:cxn modelId="{334C5A91-2CC2-4F81-B2B0-42B0DE3FACF6}" type="presOf" srcId="{47B7DD87-5D39-4BDE-81CA-1E726B056331}" destId="{27E5265D-D1A2-4675-AABD-DBE9F4E12120}" srcOrd="0" destOrd="0" presId="urn:microsoft.com/office/officeart/2008/layout/PictureGrid"/>
    <dgm:cxn modelId="{AF288792-E8E2-4857-980A-A36B23385EC0}" srcId="{C5B677F9-5484-43BC-9E64-B0123A338E54}" destId="{47B7DD87-5D39-4BDE-81CA-1E726B056331}" srcOrd="3" destOrd="0" parTransId="{CC2D176D-4483-496F-8CA4-58C723E46700}" sibTransId="{03320882-F9F7-42FA-A89B-512381AD7F38}"/>
    <dgm:cxn modelId="{B8925A9A-7C87-4A45-ABC1-BD6311540001}" type="presOf" srcId="{17AB5A09-1C64-4D36-9673-762EC0D9CA03}" destId="{7CF0AA46-8753-403D-8A2F-ECB193B4BC61}" srcOrd="0" destOrd="0" presId="urn:microsoft.com/office/officeart/2008/layout/PictureGrid"/>
    <dgm:cxn modelId="{9305CC9E-B702-4FC3-B140-0642514475F8}" type="presOf" srcId="{C5B677F9-5484-43BC-9E64-B0123A338E54}" destId="{0DC4E687-7B0A-4BBA-A6FC-88A6CE8EFA7E}" srcOrd="0" destOrd="0" presId="urn:microsoft.com/office/officeart/2008/layout/PictureGrid"/>
    <dgm:cxn modelId="{F5DEE1B3-94C7-4C53-A058-BC60F55D441A}" srcId="{C5B677F9-5484-43BC-9E64-B0123A338E54}" destId="{B7F75D87-4BF2-48CD-92B2-610F28E3A7C5}" srcOrd="0" destOrd="0" parTransId="{CB6D31A6-40F7-480D-90DA-24D881E0847B}" sibTransId="{14316EF3-2538-4726-8C93-117451D52F43}"/>
    <dgm:cxn modelId="{394F66FB-AF4D-432F-A2E8-4CA5B50D4B85}" srcId="{C5B677F9-5484-43BC-9E64-B0123A338E54}" destId="{D2F5F88F-37DB-454A-90F9-9CCE4894DE3B}" srcOrd="2" destOrd="0" parTransId="{643CC483-D00B-474D-9E48-F061940F9C3E}" sibTransId="{497B47D5-DCDE-4E38-89F7-38118B57DC56}"/>
    <dgm:cxn modelId="{DB2323CA-57BB-4DF9-BDBF-221A5199399D}" type="presParOf" srcId="{0DC4E687-7B0A-4BBA-A6FC-88A6CE8EFA7E}" destId="{75FB25F3-264C-4D78-AB93-8EA83B0291DF}" srcOrd="0" destOrd="0" presId="urn:microsoft.com/office/officeart/2008/layout/PictureGrid"/>
    <dgm:cxn modelId="{247C9C63-5E85-4836-BFDD-1B1116AFE020}" type="presParOf" srcId="{75FB25F3-264C-4D78-AB93-8EA83B0291DF}" destId="{DC4AD138-9503-4AFD-8FA2-F09E7B691BC1}" srcOrd="0" destOrd="0" presId="urn:microsoft.com/office/officeart/2008/layout/PictureGrid"/>
    <dgm:cxn modelId="{F2413EA2-E31B-4B85-85A7-1A78CF3A482C}" type="presParOf" srcId="{75FB25F3-264C-4D78-AB93-8EA83B0291DF}" destId="{0BB23B1C-87D3-4F49-A45A-7F7421325F7C}" srcOrd="1" destOrd="0" presId="urn:microsoft.com/office/officeart/2008/layout/PictureGrid"/>
    <dgm:cxn modelId="{67D23362-B7A7-4F7C-B5E0-50755E84137D}" type="presParOf" srcId="{0DC4E687-7B0A-4BBA-A6FC-88A6CE8EFA7E}" destId="{B009766D-8965-4B03-936C-F569B4C9C1FB}" srcOrd="1" destOrd="0" presId="urn:microsoft.com/office/officeart/2008/layout/PictureGrid"/>
    <dgm:cxn modelId="{D46FC1F3-DDEF-41AF-ABFE-17032C5DA41C}" type="presParOf" srcId="{0DC4E687-7B0A-4BBA-A6FC-88A6CE8EFA7E}" destId="{F7729DFC-56CF-4FDB-B85C-0E3CEE116986}" srcOrd="2" destOrd="0" presId="urn:microsoft.com/office/officeart/2008/layout/PictureGrid"/>
    <dgm:cxn modelId="{1064F80C-A701-4B12-9315-54B3BF4E7947}" type="presParOf" srcId="{F7729DFC-56CF-4FDB-B85C-0E3CEE116986}" destId="{D59C93AF-9323-4F88-A961-964A441EAB2D}" srcOrd="0" destOrd="0" presId="urn:microsoft.com/office/officeart/2008/layout/PictureGrid"/>
    <dgm:cxn modelId="{DD5AF2F5-9033-4B77-A757-57E540D2E53E}" type="presParOf" srcId="{F7729DFC-56CF-4FDB-B85C-0E3CEE116986}" destId="{3910F85B-30C7-4C01-B3C7-366904F0CE30}" srcOrd="1" destOrd="0" presId="urn:microsoft.com/office/officeart/2008/layout/PictureGrid"/>
    <dgm:cxn modelId="{FC7EE51E-9492-4A0A-874A-412F4D6A57F3}" type="presParOf" srcId="{0DC4E687-7B0A-4BBA-A6FC-88A6CE8EFA7E}" destId="{DA9FEABC-F7CA-4E2F-90E8-E76879979B96}" srcOrd="3" destOrd="0" presId="urn:microsoft.com/office/officeart/2008/layout/PictureGrid"/>
    <dgm:cxn modelId="{4D3205EA-EFBE-48CC-9EE0-CF130FC0B312}" type="presParOf" srcId="{0DC4E687-7B0A-4BBA-A6FC-88A6CE8EFA7E}" destId="{E77F5C38-F396-4163-82BC-FDD0AC018301}" srcOrd="4" destOrd="0" presId="urn:microsoft.com/office/officeart/2008/layout/PictureGrid"/>
    <dgm:cxn modelId="{AD3B005D-7A08-453F-88AB-4926AB46BACC}" type="presParOf" srcId="{E77F5C38-F396-4163-82BC-FDD0AC018301}" destId="{13CF41B2-5B71-477A-8046-3C57B5DEA69F}" srcOrd="0" destOrd="0" presId="urn:microsoft.com/office/officeart/2008/layout/PictureGrid"/>
    <dgm:cxn modelId="{18168D63-67CB-46FF-AC43-3B9413623489}" type="presParOf" srcId="{E77F5C38-F396-4163-82BC-FDD0AC018301}" destId="{02F6F4E7-D609-49AE-8AEF-A92AB44120C4}" srcOrd="1" destOrd="0" presId="urn:microsoft.com/office/officeart/2008/layout/PictureGrid"/>
    <dgm:cxn modelId="{FAB52B5D-268D-4A1E-B39A-16A8C320D847}" type="presParOf" srcId="{0DC4E687-7B0A-4BBA-A6FC-88A6CE8EFA7E}" destId="{97E24225-F0C3-4AB0-A2CF-20CF2DF73D97}" srcOrd="5" destOrd="0" presId="urn:microsoft.com/office/officeart/2008/layout/PictureGrid"/>
    <dgm:cxn modelId="{3A35B047-D3EE-4E6C-9B5F-9F2F57624E80}" type="presParOf" srcId="{0DC4E687-7B0A-4BBA-A6FC-88A6CE8EFA7E}" destId="{57704BF9-5505-4815-AD89-709F9C0AFF93}" srcOrd="6" destOrd="0" presId="urn:microsoft.com/office/officeart/2008/layout/PictureGrid"/>
    <dgm:cxn modelId="{050BA6BA-5F34-4894-B5F5-2C662E174554}" type="presParOf" srcId="{57704BF9-5505-4815-AD89-709F9C0AFF93}" destId="{27E5265D-D1A2-4675-AABD-DBE9F4E12120}" srcOrd="0" destOrd="0" presId="urn:microsoft.com/office/officeart/2008/layout/PictureGrid"/>
    <dgm:cxn modelId="{96F64151-01DD-4595-89BF-6A20F698CC41}" type="presParOf" srcId="{57704BF9-5505-4815-AD89-709F9C0AFF93}" destId="{F7E1364F-5233-46F6-B72D-4C6278221230}" srcOrd="1" destOrd="0" presId="urn:microsoft.com/office/officeart/2008/layout/PictureGrid"/>
    <dgm:cxn modelId="{A4F2CF20-FB86-4472-BAF1-16D8062DD327}" type="presParOf" srcId="{0DC4E687-7B0A-4BBA-A6FC-88A6CE8EFA7E}" destId="{9C703A0C-4B5A-474F-AFB8-C1C67D3E1386}" srcOrd="7" destOrd="0" presId="urn:microsoft.com/office/officeart/2008/layout/PictureGrid"/>
    <dgm:cxn modelId="{626499FA-6F25-4233-A140-5A33D9F56D7B}" type="presParOf" srcId="{0DC4E687-7B0A-4BBA-A6FC-88A6CE8EFA7E}" destId="{8E025FA6-690B-4D26-96EC-D01B4BFB1A78}" srcOrd="8" destOrd="0" presId="urn:microsoft.com/office/officeart/2008/layout/PictureGrid"/>
    <dgm:cxn modelId="{093AB117-D462-465A-A297-AD4313019F58}" type="presParOf" srcId="{8E025FA6-690B-4D26-96EC-D01B4BFB1A78}" destId="{7CF0AA46-8753-403D-8A2F-ECB193B4BC61}" srcOrd="0" destOrd="0" presId="urn:microsoft.com/office/officeart/2008/layout/PictureGrid"/>
    <dgm:cxn modelId="{92B36868-1E55-49A3-961A-024DBEB38698}" type="presParOf" srcId="{8E025FA6-690B-4D26-96EC-D01B4BFB1A78}" destId="{604718BE-425D-4ABD-87EB-D66D788653B0}" srcOrd="1" destOrd="0" presId="urn:microsoft.com/office/officeart/2008/layout/PictureGrid"/>
    <dgm:cxn modelId="{0BBFEB0C-EF6A-4AAE-A4F8-076377F9F7EB}" type="presParOf" srcId="{0DC4E687-7B0A-4BBA-A6FC-88A6CE8EFA7E}" destId="{A280F44F-E940-48E9-A081-C9577D9D7781}" srcOrd="9" destOrd="0" presId="urn:microsoft.com/office/officeart/2008/layout/PictureGrid"/>
    <dgm:cxn modelId="{B8797B29-5358-4473-94F6-BC978EA8955A}" type="presParOf" srcId="{0DC4E687-7B0A-4BBA-A6FC-88A6CE8EFA7E}" destId="{4A46068C-04F6-448E-8654-808124A48F13}" srcOrd="10" destOrd="0" presId="urn:microsoft.com/office/officeart/2008/layout/PictureGrid"/>
    <dgm:cxn modelId="{78F958D7-E697-4A48-8D45-452BB182D2E1}" type="presParOf" srcId="{4A46068C-04F6-448E-8654-808124A48F13}" destId="{C69B1B42-CD84-4393-A408-344BECB4F5FE}" srcOrd="0" destOrd="0" presId="urn:microsoft.com/office/officeart/2008/layout/PictureGrid"/>
    <dgm:cxn modelId="{CB593BAC-E2A4-482D-9A11-00E7FE1AC548}" type="presParOf" srcId="{4A46068C-04F6-448E-8654-808124A48F13}" destId="{899BEFEE-B500-42B4-A046-AE6E4A11F05B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AD138-9503-4AFD-8FA2-F09E7B691BC1}">
      <dsp:nvSpPr>
        <dsp:cNvPr id="0" name=""/>
        <dsp:cNvSpPr/>
      </dsp:nvSpPr>
      <dsp:spPr>
        <a:xfrm>
          <a:off x="1810122" y="50350"/>
          <a:ext cx="2321033" cy="348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2390" rIns="72390" bIns="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 dirty="0"/>
        </a:p>
      </dsp:txBody>
      <dsp:txXfrm>
        <a:off x="1810122" y="50350"/>
        <a:ext cx="2321033" cy="348155"/>
      </dsp:txXfrm>
    </dsp:sp>
    <dsp:sp modelId="{0BB23B1C-87D3-4F49-A45A-7F7421325F7C}">
      <dsp:nvSpPr>
        <dsp:cNvPr id="0" name=""/>
        <dsp:cNvSpPr/>
      </dsp:nvSpPr>
      <dsp:spPr>
        <a:xfrm>
          <a:off x="1530634" y="209458"/>
          <a:ext cx="2880008" cy="2837138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C93AF-9323-4F88-A961-964A441EAB2D}">
      <dsp:nvSpPr>
        <dsp:cNvPr id="0" name=""/>
        <dsp:cNvSpPr/>
      </dsp:nvSpPr>
      <dsp:spPr>
        <a:xfrm>
          <a:off x="4935483" y="50350"/>
          <a:ext cx="2321033" cy="348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2390" rIns="72390" bIns="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4935483" y="50350"/>
        <a:ext cx="2321033" cy="348155"/>
      </dsp:txXfrm>
    </dsp:sp>
    <dsp:sp modelId="{3910F85B-30C7-4C01-B3C7-366904F0CE30}">
      <dsp:nvSpPr>
        <dsp:cNvPr id="0" name=""/>
        <dsp:cNvSpPr/>
      </dsp:nvSpPr>
      <dsp:spPr>
        <a:xfrm>
          <a:off x="4655995" y="209458"/>
          <a:ext cx="2880008" cy="2837138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F41B2-5B71-477A-8046-3C57B5DEA69F}">
      <dsp:nvSpPr>
        <dsp:cNvPr id="0" name=""/>
        <dsp:cNvSpPr/>
      </dsp:nvSpPr>
      <dsp:spPr>
        <a:xfrm>
          <a:off x="9433921" y="2839306"/>
          <a:ext cx="1642409" cy="348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8100" rIns="38100" bIns="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 dirty="0"/>
        </a:p>
      </dsp:txBody>
      <dsp:txXfrm>
        <a:off x="9433921" y="2839306"/>
        <a:ext cx="1642409" cy="348155"/>
      </dsp:txXfrm>
    </dsp:sp>
    <dsp:sp modelId="{02F6F4E7-D609-49AE-8AEF-A92AB44120C4}">
      <dsp:nvSpPr>
        <dsp:cNvPr id="0" name=""/>
        <dsp:cNvSpPr/>
      </dsp:nvSpPr>
      <dsp:spPr>
        <a:xfrm>
          <a:off x="7824481" y="209458"/>
          <a:ext cx="2880008" cy="2837138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E5265D-D1A2-4675-AABD-DBE9F4E12120}">
      <dsp:nvSpPr>
        <dsp:cNvPr id="0" name=""/>
        <dsp:cNvSpPr/>
      </dsp:nvSpPr>
      <dsp:spPr>
        <a:xfrm>
          <a:off x="2940720" y="3080844"/>
          <a:ext cx="1664366" cy="348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8100" rIns="38100" bIns="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 dirty="0"/>
        </a:p>
      </dsp:txBody>
      <dsp:txXfrm>
        <a:off x="2940720" y="3080844"/>
        <a:ext cx="1664366" cy="348155"/>
      </dsp:txXfrm>
    </dsp:sp>
    <dsp:sp modelId="{F7E1364F-5233-46F6-B72D-4C6278221230}">
      <dsp:nvSpPr>
        <dsp:cNvPr id="0" name=""/>
        <dsp:cNvSpPr/>
      </dsp:nvSpPr>
      <dsp:spPr>
        <a:xfrm>
          <a:off x="1535509" y="3428989"/>
          <a:ext cx="2880008" cy="2837138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0AA46-8753-403D-8A2F-ECB193B4BC61}">
      <dsp:nvSpPr>
        <dsp:cNvPr id="0" name=""/>
        <dsp:cNvSpPr/>
      </dsp:nvSpPr>
      <dsp:spPr>
        <a:xfrm>
          <a:off x="4935483" y="3278701"/>
          <a:ext cx="2321033" cy="348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2390" rIns="72390" bIns="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4935483" y="3278701"/>
        <a:ext cx="2321033" cy="348155"/>
      </dsp:txXfrm>
    </dsp:sp>
    <dsp:sp modelId="{604718BE-425D-4ABD-87EB-D66D788653B0}">
      <dsp:nvSpPr>
        <dsp:cNvPr id="0" name=""/>
        <dsp:cNvSpPr/>
      </dsp:nvSpPr>
      <dsp:spPr>
        <a:xfrm>
          <a:off x="4655995" y="3437809"/>
          <a:ext cx="2880008" cy="2837138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B1B42-CD84-4393-A408-344BECB4F5FE}">
      <dsp:nvSpPr>
        <dsp:cNvPr id="0" name=""/>
        <dsp:cNvSpPr/>
      </dsp:nvSpPr>
      <dsp:spPr>
        <a:xfrm>
          <a:off x="8060843" y="3278701"/>
          <a:ext cx="2321033" cy="348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2390" rIns="72390" bIns="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8060843" y="3278701"/>
        <a:ext cx="2321033" cy="348155"/>
      </dsp:txXfrm>
    </dsp:sp>
    <dsp:sp modelId="{899BEFEE-B500-42B4-A046-AE6E4A11F05B}">
      <dsp:nvSpPr>
        <dsp:cNvPr id="0" name=""/>
        <dsp:cNvSpPr/>
      </dsp:nvSpPr>
      <dsp:spPr>
        <a:xfrm>
          <a:off x="7781356" y="3437809"/>
          <a:ext cx="2880008" cy="2837138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85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6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7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31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19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53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3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79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26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91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49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CFC8CA1-8B01-4CF6-A97F-1D8192D53D5D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D5C022-1E28-4DBD-BB73-D559A0A0759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91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5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6F876D-3160-DFA9-E629-7BA1EAA134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Hello!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1C01DCF-2C57-93F8-5937-F15F3E4D31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My name is</a:t>
            </a:r>
          </a:p>
        </p:txBody>
      </p:sp>
    </p:spTree>
    <p:extLst>
      <p:ext uri="{BB962C8B-B14F-4D97-AF65-F5344CB8AC3E}">
        <p14:creationId xmlns:p14="http://schemas.microsoft.com/office/powerpoint/2010/main" val="2649392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7B3F3-920D-FD59-94E8-33E176B5F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GB" dirty="0"/>
              <a:t>Recording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4B02E-F689-937B-1088-840A114D0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0"/>
            <a:ext cx="6269347" cy="164037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do you know now?</a:t>
            </a:r>
          </a:p>
        </p:txBody>
      </p:sp>
      <p:pic>
        <p:nvPicPr>
          <p:cNvPr id="7" name="Graphic 6" descr="Scribble with solid fill">
            <a:extLst>
              <a:ext uri="{FF2B5EF4-FFF2-40B4-BE49-F238E27FC236}">
                <a16:creationId xmlns:a16="http://schemas.microsoft.com/office/drawing/2014/main" id="{6452E033-EB3B-9F07-21AE-D8BB734E9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0135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872962-8AE2-DCB0-216F-A2BD0EFA76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53" y="401693"/>
            <a:ext cx="3152775" cy="46643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1662EB-EABF-594A-186C-FF30464BB3C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80079" y="414264"/>
            <a:ext cx="3152775" cy="46577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9911C6-7496-81D9-82DD-D2CDB0AF2FF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7859" y="401693"/>
            <a:ext cx="3225021" cy="46828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9A4F48E-4779-979F-84AC-B2900D460519}"/>
              </a:ext>
            </a:extLst>
          </p:cNvPr>
          <p:cNvSpPr txBox="1"/>
          <p:nvPr/>
        </p:nvSpPr>
        <p:spPr>
          <a:xfrm>
            <a:off x="987509" y="4359034"/>
            <a:ext cx="9061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Luca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F4418F-2AFD-5F26-856A-3B6FB49AFE7F}"/>
              </a:ext>
            </a:extLst>
          </p:cNvPr>
          <p:cNvSpPr txBox="1"/>
          <p:nvPr/>
        </p:nvSpPr>
        <p:spPr>
          <a:xfrm>
            <a:off x="4561738" y="4360124"/>
            <a:ext cx="10548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Lisa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0FA2EB-530D-AF3D-3099-174B9555D9E6}"/>
              </a:ext>
            </a:extLst>
          </p:cNvPr>
          <p:cNvSpPr txBox="1"/>
          <p:nvPr/>
        </p:nvSpPr>
        <p:spPr>
          <a:xfrm>
            <a:off x="8086930" y="4359034"/>
            <a:ext cx="147271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Mackenzie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00671-87D6-F2AB-0856-A2E6723A5365}"/>
              </a:ext>
            </a:extLst>
          </p:cNvPr>
          <p:cNvSpPr txBox="1"/>
          <p:nvPr/>
        </p:nvSpPr>
        <p:spPr>
          <a:xfrm>
            <a:off x="2318238" y="5547571"/>
            <a:ext cx="233389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 - Space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ECE473-BD49-9BB2-FF6F-884B1496C233}"/>
              </a:ext>
            </a:extLst>
          </p:cNvPr>
          <p:cNvSpPr txBox="1"/>
          <p:nvPr/>
        </p:nvSpPr>
        <p:spPr>
          <a:xfrm>
            <a:off x="4785360" y="5547572"/>
            <a:ext cx="262128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B – Computers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2DE677-73AA-183E-C3AA-0FC2B89604CD}"/>
              </a:ext>
            </a:extLst>
          </p:cNvPr>
          <p:cNvSpPr txBox="1"/>
          <p:nvPr/>
        </p:nvSpPr>
        <p:spPr>
          <a:xfrm>
            <a:off x="7539865" y="5561380"/>
            <a:ext cx="233389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 - Crime</a:t>
            </a:r>
          </a:p>
        </p:txBody>
      </p:sp>
    </p:spTree>
    <p:extLst>
      <p:ext uri="{BB962C8B-B14F-4D97-AF65-F5344CB8AC3E}">
        <p14:creationId xmlns:p14="http://schemas.microsoft.com/office/powerpoint/2010/main" val="387213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872962-8AE2-DCB0-216F-A2BD0EFA76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53" y="401693"/>
            <a:ext cx="3152775" cy="46643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1662EB-EABF-594A-186C-FF30464BB3C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80079" y="414264"/>
            <a:ext cx="3152775" cy="46577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9911C6-7496-81D9-82DD-D2CDB0AF2FF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7859" y="401693"/>
            <a:ext cx="3225021" cy="46828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9A4F48E-4779-979F-84AC-B2900D460519}"/>
              </a:ext>
            </a:extLst>
          </p:cNvPr>
          <p:cNvSpPr txBox="1"/>
          <p:nvPr/>
        </p:nvSpPr>
        <p:spPr>
          <a:xfrm>
            <a:off x="987509" y="4359034"/>
            <a:ext cx="9061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Luca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F4418F-2AFD-5F26-856A-3B6FB49AFE7F}"/>
              </a:ext>
            </a:extLst>
          </p:cNvPr>
          <p:cNvSpPr txBox="1"/>
          <p:nvPr/>
        </p:nvSpPr>
        <p:spPr>
          <a:xfrm>
            <a:off x="4561738" y="4360124"/>
            <a:ext cx="10548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Lisa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0FA2EB-530D-AF3D-3099-174B9555D9E6}"/>
              </a:ext>
            </a:extLst>
          </p:cNvPr>
          <p:cNvSpPr txBox="1"/>
          <p:nvPr/>
        </p:nvSpPr>
        <p:spPr>
          <a:xfrm>
            <a:off x="8086930" y="4359034"/>
            <a:ext cx="147271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Mackenzie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00671-87D6-F2AB-0856-A2E6723A5365}"/>
              </a:ext>
            </a:extLst>
          </p:cNvPr>
          <p:cNvSpPr txBox="1"/>
          <p:nvPr/>
        </p:nvSpPr>
        <p:spPr>
          <a:xfrm>
            <a:off x="1151289" y="5525375"/>
            <a:ext cx="233389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 - Space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ECE473-BD49-9BB2-FF6F-884B1496C233}"/>
              </a:ext>
            </a:extLst>
          </p:cNvPr>
          <p:cNvSpPr txBox="1"/>
          <p:nvPr/>
        </p:nvSpPr>
        <p:spPr>
          <a:xfrm>
            <a:off x="8185800" y="5518630"/>
            <a:ext cx="262128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 – Computers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2DE677-73AA-183E-C3AA-0FC2B89604CD}"/>
              </a:ext>
            </a:extLst>
          </p:cNvPr>
          <p:cNvSpPr txBox="1"/>
          <p:nvPr/>
        </p:nvSpPr>
        <p:spPr>
          <a:xfrm>
            <a:off x="4789517" y="5539719"/>
            <a:ext cx="233389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D - Crime</a:t>
            </a:r>
          </a:p>
        </p:txBody>
      </p:sp>
    </p:spTree>
    <p:extLst>
      <p:ext uri="{BB962C8B-B14F-4D97-AF65-F5344CB8AC3E}">
        <p14:creationId xmlns:p14="http://schemas.microsoft.com/office/powerpoint/2010/main" val="3498272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7B3F3-920D-FD59-94E8-33E176B5F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GB" dirty="0"/>
              <a:t>Creativity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4B02E-F689-937B-1088-840A114D0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would you like to research that might be important OR help other people?</a:t>
            </a:r>
          </a:p>
        </p:txBody>
      </p:sp>
      <p:pic>
        <p:nvPicPr>
          <p:cNvPr id="7" name="Graphic 6" descr="Idea with solid fill">
            <a:extLst>
              <a:ext uri="{FF2B5EF4-FFF2-40B4-BE49-F238E27FC236}">
                <a16:creationId xmlns:a16="http://schemas.microsoft.com/office/drawing/2014/main" id="{47B319C8-214B-AC29-753E-87B308006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8326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10DF111-9443-0DF3-2120-C9990E8C59D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6320" y="905933"/>
            <a:ext cx="7411364" cy="503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24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Questions">
            <a:extLst>
              <a:ext uri="{FF2B5EF4-FFF2-40B4-BE49-F238E27FC236}">
                <a16:creationId xmlns:a16="http://schemas.microsoft.com/office/drawing/2014/main" id="{CB999764-D6AC-E870-29CD-C2AD276C9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1663" y="3814793"/>
            <a:ext cx="2419838" cy="2419838"/>
          </a:xfrm>
          <a:prstGeom prst="rect">
            <a:avLst/>
          </a:prstGeom>
        </p:spPr>
      </p:pic>
      <p:pic>
        <p:nvPicPr>
          <p:cNvPr id="4" name="Graphic 3" descr="Eye">
            <a:extLst>
              <a:ext uri="{FF2B5EF4-FFF2-40B4-BE49-F238E27FC236}">
                <a16:creationId xmlns:a16="http://schemas.microsoft.com/office/drawing/2014/main" id="{42F92AA6-4370-438D-F5BC-A71576F70E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19002" y="331873"/>
            <a:ext cx="2985160" cy="29851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3E596E1-2CA1-3A5A-F432-6092C91B501B}"/>
              </a:ext>
            </a:extLst>
          </p:cNvPr>
          <p:cNvSpPr txBox="1">
            <a:spLocks/>
          </p:cNvSpPr>
          <p:nvPr/>
        </p:nvSpPr>
        <p:spPr>
          <a:xfrm>
            <a:off x="1895764" y="84437"/>
            <a:ext cx="2831637" cy="7715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/>
              <a:t>Observing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A4DC87F-5452-A704-83A9-53E4CE7687E9}"/>
              </a:ext>
            </a:extLst>
          </p:cNvPr>
          <p:cNvSpPr txBox="1">
            <a:spLocks/>
          </p:cNvSpPr>
          <p:nvPr/>
        </p:nvSpPr>
        <p:spPr>
          <a:xfrm>
            <a:off x="7283245" y="84438"/>
            <a:ext cx="2831637" cy="7715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/>
              <a:t>Recording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14C56A0-71E9-9C18-9EFF-F77BC4177106}"/>
              </a:ext>
            </a:extLst>
          </p:cNvPr>
          <p:cNvSpPr txBox="1">
            <a:spLocks/>
          </p:cNvSpPr>
          <p:nvPr/>
        </p:nvSpPr>
        <p:spPr>
          <a:xfrm>
            <a:off x="1250698" y="3043206"/>
            <a:ext cx="4271056" cy="7715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/>
              <a:t>Asking questions</a:t>
            </a:r>
          </a:p>
        </p:txBody>
      </p:sp>
      <p:pic>
        <p:nvPicPr>
          <p:cNvPr id="8" name="Graphic 7" descr="Scribble with solid fill">
            <a:extLst>
              <a:ext uri="{FF2B5EF4-FFF2-40B4-BE49-F238E27FC236}">
                <a16:creationId xmlns:a16="http://schemas.microsoft.com/office/drawing/2014/main" id="{978F0E1C-061B-AF01-DCE8-A0C5604D07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206483" y="443840"/>
            <a:ext cx="2985160" cy="298516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AD7021C-1A25-72E0-00AC-BCD8D3F0757E}"/>
              </a:ext>
            </a:extLst>
          </p:cNvPr>
          <p:cNvSpPr txBox="1">
            <a:spLocks/>
          </p:cNvSpPr>
          <p:nvPr/>
        </p:nvSpPr>
        <p:spPr>
          <a:xfrm>
            <a:off x="6563535" y="3043206"/>
            <a:ext cx="4271056" cy="7715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/>
              <a:t>Thinking creatively</a:t>
            </a:r>
          </a:p>
        </p:txBody>
      </p:sp>
      <p:pic>
        <p:nvPicPr>
          <p:cNvPr id="10" name="Graphic 9" descr="Idea with solid fill">
            <a:extLst>
              <a:ext uri="{FF2B5EF4-FFF2-40B4-BE49-F238E27FC236}">
                <a16:creationId xmlns:a16="http://schemas.microsoft.com/office/drawing/2014/main" id="{4983D010-BC0B-55FA-287B-89F725199B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/>
        </p:blipFill>
        <p:spPr>
          <a:xfrm>
            <a:off x="7489144" y="3788402"/>
            <a:ext cx="2419838" cy="241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61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53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" name="Rectangle 55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0" name="Straight Connector 57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1" name="Rectangle 59">
            <a:extLst>
              <a:ext uri="{FF2B5EF4-FFF2-40B4-BE49-F238E27FC236}">
                <a16:creationId xmlns:a16="http://schemas.microsoft.com/office/drawing/2014/main" id="{5AE6C737-FF55-4064-94B7-0B21D2EB6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A427A8-2A12-4825-E0DD-BA6620E3E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5053" y="2704555"/>
            <a:ext cx="4813072" cy="248384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Thank you! </a:t>
            </a:r>
            <a:b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6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Picture 2" descr="A picture containing shape&#10;&#10;Description automatically generated">
            <a:extLst>
              <a:ext uri="{FF2B5EF4-FFF2-40B4-BE49-F238E27FC236}">
                <a16:creationId xmlns:a16="http://schemas.microsoft.com/office/drawing/2014/main" id="{312658A4-EEA3-EEA3-8371-4342BF052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921" y="640081"/>
            <a:ext cx="5054156" cy="5054156"/>
          </a:xfrm>
          <a:prstGeom prst="rect">
            <a:avLst/>
          </a:prstGeom>
        </p:spPr>
      </p:pic>
      <p:cxnSp>
        <p:nvCxnSpPr>
          <p:cNvPr id="72" name="Straight Connector 61">
            <a:extLst>
              <a:ext uri="{FF2B5EF4-FFF2-40B4-BE49-F238E27FC236}">
                <a16:creationId xmlns:a16="http://schemas.microsoft.com/office/drawing/2014/main" id="{6B5B1DD8-6224-4137-8621-32982B00F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63">
            <a:extLst>
              <a:ext uri="{FF2B5EF4-FFF2-40B4-BE49-F238E27FC236}">
                <a16:creationId xmlns:a16="http://schemas.microsoft.com/office/drawing/2014/main" id="{D8218D9F-38B6-4AE0-9051-5434D19A5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" name="Rectangle 65">
            <a:extLst>
              <a:ext uri="{FF2B5EF4-FFF2-40B4-BE49-F238E27FC236}">
                <a16:creationId xmlns:a16="http://schemas.microsoft.com/office/drawing/2014/main" id="{2D3DCA99-84AF-487A-BF72-91C5FA6B0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491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79F61B-A46C-7704-C25B-0B0E6AEB71B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0025" y="905933"/>
            <a:ext cx="7303953" cy="503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61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797E2F-4493-80E6-F02B-DDA5A4398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Hands up…</a:t>
            </a:r>
          </a:p>
        </p:txBody>
      </p:sp>
      <p:pic>
        <p:nvPicPr>
          <p:cNvPr id="8" name="Graphic 7" descr="Raised hand with solid fill">
            <a:extLst>
              <a:ext uri="{FF2B5EF4-FFF2-40B4-BE49-F238E27FC236}">
                <a16:creationId xmlns:a16="http://schemas.microsoft.com/office/drawing/2014/main" id="{08554CCB-548A-B5F0-5E60-95E35EF36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1D8E9B-D0F3-00F0-9AAF-B1216867139A}"/>
              </a:ext>
            </a:extLst>
          </p:cNvPr>
          <p:cNvSpPr txBox="1">
            <a:spLocks/>
          </p:cNvSpPr>
          <p:nvPr/>
        </p:nvSpPr>
        <p:spPr>
          <a:xfrm>
            <a:off x="5289753" y="4455621"/>
            <a:ext cx="6269347" cy="123861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Who likes…</a:t>
            </a:r>
          </a:p>
        </p:txBody>
      </p:sp>
    </p:spTree>
    <p:extLst>
      <p:ext uri="{BB962C8B-B14F-4D97-AF65-F5344CB8AC3E}">
        <p14:creationId xmlns:p14="http://schemas.microsoft.com/office/powerpoint/2010/main" val="255028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7B3F3-920D-FD59-94E8-33E176B5F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GB" dirty="0"/>
              <a:t>Observing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4B02E-F689-937B-1088-840A114D0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626022" cy="123861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can YOU see in the pictures that might tell you what I do?</a:t>
            </a:r>
          </a:p>
        </p:txBody>
      </p:sp>
      <p:pic>
        <p:nvPicPr>
          <p:cNvPr id="7" name="Graphic 6" descr="Eye">
            <a:extLst>
              <a:ext uri="{FF2B5EF4-FFF2-40B4-BE49-F238E27FC236}">
                <a16:creationId xmlns:a16="http://schemas.microsoft.com/office/drawing/2014/main" id="{47B319C8-214B-AC29-753E-87B308006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720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1F147F5-976C-1BFD-EC3E-063F1ACDAD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770128"/>
              </p:ext>
            </p:extLst>
          </p:nvPr>
        </p:nvGraphicFramePr>
        <p:xfrm>
          <a:off x="1" y="0"/>
          <a:ext cx="12192000" cy="6325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784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0AA6468-80AC-4DDF-9CFB-C7A9507E2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45C4A5-1ABE-FB6E-9C04-C535A363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My Research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6D160-E21E-8D48-7E67-41CEB3FB3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3578087"/>
            <a:ext cx="3659246" cy="155448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800" cap="all" spc="200" dirty="0">
                <a:latin typeface="+mj-lt"/>
              </a:rPr>
              <a:t>Next few </a:t>
            </a:r>
            <a:r>
              <a:rPr lang="en-US" sz="2800" cap="all" spc="200" dirty="0" err="1">
                <a:latin typeface="+mj-lt"/>
              </a:rPr>
              <a:t>SlideS</a:t>
            </a:r>
            <a:r>
              <a:rPr lang="en-US" sz="2800" cap="all" spc="200" dirty="0">
                <a:latin typeface="+mj-lt"/>
              </a:rPr>
              <a:t> to be adapted FOR Explaining your job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B900CC-5074-4746-A1A4-AF640455B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C30BC8-2BF0-3D3C-3572-60486648C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2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D379150-F6B4-45C8-BE10-6B278AD40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FCF544-A370-4A5D-A95F-CA6E0E719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B3B97-A638-498B-8083-54191CE71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ACCC0E8-E6D1-A40A-2963-872E8CF8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C5BE32-82CC-62E3-22F1-AB379FDD54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9D5734-0300-0275-291F-D459386AE8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95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0AA6468-80AC-4DDF-9CFB-C7A9507E2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37003CD-D673-4EDD-E9B3-FFEFF51C6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B900CC-5074-4746-A1A4-AF640455B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0E1AA-2760-6D27-9D3C-9CD967AF3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04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7B3F3-920D-FD59-94E8-33E176B5F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GB" dirty="0"/>
              <a:t>Questioning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4B02E-F689-937B-1088-840A114D0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Write down 2 open questions</a:t>
            </a:r>
          </a:p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 these question starters:     what, how, which, when, why</a:t>
            </a:r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82EEB41B-77C7-0390-4633-DF5B810016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27633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rgbClr val="2C2C2C"/>
      </a:dk1>
      <a:lt1>
        <a:srgbClr val="FFFFFF"/>
      </a:lt1>
      <a:dk2>
        <a:srgbClr val="CF2453"/>
      </a:dk2>
      <a:lt2>
        <a:srgbClr val="F2F2F2"/>
      </a:lt2>
      <a:accent1>
        <a:srgbClr val="FECB00"/>
      </a:accent1>
      <a:accent2>
        <a:srgbClr val="69BE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Override1.xml><?xml version="1.0" encoding="utf-8"?>
<a:themeOverride xmlns:a="http://schemas.openxmlformats.org/drawingml/2006/main">
  <a:clrScheme name="Custom 1">
    <a:dk1>
      <a:srgbClr val="2C2C2C"/>
    </a:dk1>
    <a:lt1>
      <a:srgbClr val="FFFFFF"/>
    </a:lt1>
    <a:dk2>
      <a:srgbClr val="CF2453"/>
    </a:dk2>
    <a:lt2>
      <a:srgbClr val="F2F2F2"/>
    </a:lt2>
    <a:accent1>
      <a:srgbClr val="FECB00"/>
    </a:accent1>
    <a:accent2>
      <a:srgbClr val="69BE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rgbClr val="2C2C2C"/>
    </a:dk1>
    <a:lt1>
      <a:srgbClr val="FFFFFF"/>
    </a:lt1>
    <a:dk2>
      <a:srgbClr val="CF2453"/>
    </a:dk2>
    <a:lt2>
      <a:srgbClr val="F2F2F2"/>
    </a:lt2>
    <a:accent1>
      <a:srgbClr val="FECB00"/>
    </a:accent1>
    <a:accent2>
      <a:srgbClr val="69BE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rgbClr val="2C2C2C"/>
    </a:dk1>
    <a:lt1>
      <a:srgbClr val="FFFFFF"/>
    </a:lt1>
    <a:dk2>
      <a:srgbClr val="CF2453"/>
    </a:dk2>
    <a:lt2>
      <a:srgbClr val="F2F2F2"/>
    </a:lt2>
    <a:accent1>
      <a:srgbClr val="FECB00"/>
    </a:accent1>
    <a:accent2>
      <a:srgbClr val="69BE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rgbClr val="2C2C2C"/>
    </a:dk1>
    <a:lt1>
      <a:srgbClr val="FFFFFF"/>
    </a:lt1>
    <a:dk2>
      <a:srgbClr val="CF2453"/>
    </a:dk2>
    <a:lt2>
      <a:srgbClr val="F2F2F2"/>
    </a:lt2>
    <a:accent1>
      <a:srgbClr val="FECB00"/>
    </a:accent1>
    <a:accent2>
      <a:srgbClr val="69BE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</a:themeOverride>
</file>

<file path=ppt/theme/themeOverride5.xml><?xml version="1.0" encoding="utf-8"?>
<a:themeOverride xmlns:a="http://schemas.openxmlformats.org/drawingml/2006/main">
  <a:clrScheme name="Custom 1">
    <a:dk1>
      <a:srgbClr val="2C2C2C"/>
    </a:dk1>
    <a:lt1>
      <a:srgbClr val="FFFFFF"/>
    </a:lt1>
    <a:dk2>
      <a:srgbClr val="CF2453"/>
    </a:dk2>
    <a:lt2>
      <a:srgbClr val="F2F2F2"/>
    </a:lt2>
    <a:accent1>
      <a:srgbClr val="FECB00"/>
    </a:accent1>
    <a:accent2>
      <a:srgbClr val="69BE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</a:themeOverride>
</file>

<file path=ppt/theme/themeOverride6.xml><?xml version="1.0" encoding="utf-8"?>
<a:themeOverride xmlns:a="http://schemas.openxmlformats.org/drawingml/2006/main">
  <a:clrScheme name="Custom 1">
    <a:dk1>
      <a:srgbClr val="2C2C2C"/>
    </a:dk1>
    <a:lt1>
      <a:srgbClr val="FFFFFF"/>
    </a:lt1>
    <a:dk2>
      <a:srgbClr val="CF2453"/>
    </a:dk2>
    <a:lt2>
      <a:srgbClr val="F2F2F2"/>
    </a:lt2>
    <a:accent1>
      <a:srgbClr val="FECB00"/>
    </a:accent1>
    <a:accent2>
      <a:srgbClr val="69BE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116</Words>
  <Application>Microsoft Office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Calibri Light</vt:lpstr>
      <vt:lpstr>Retrospect</vt:lpstr>
      <vt:lpstr>Hello!</vt:lpstr>
      <vt:lpstr>PowerPoint Presentation</vt:lpstr>
      <vt:lpstr>Hands up…</vt:lpstr>
      <vt:lpstr>Observing</vt:lpstr>
      <vt:lpstr>PowerPoint Presentation</vt:lpstr>
      <vt:lpstr>My Research</vt:lpstr>
      <vt:lpstr>PowerPoint Presentation</vt:lpstr>
      <vt:lpstr>PowerPoint Presentation</vt:lpstr>
      <vt:lpstr>Questioning</vt:lpstr>
      <vt:lpstr>Recording</vt:lpstr>
      <vt:lpstr>PowerPoint Presentation</vt:lpstr>
      <vt:lpstr>PowerPoint Presentation</vt:lpstr>
      <vt:lpstr>Creativity</vt:lpstr>
      <vt:lpstr>PowerPoint Presentation</vt:lpstr>
      <vt:lpstr>PowerPoint Presentation</vt:lpstr>
      <vt:lpstr>Thank you!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Year 4!</dc:title>
  <dc:creator>Jess Bill</dc:creator>
  <cp:lastModifiedBy>Claire Tomkin</cp:lastModifiedBy>
  <cp:revision>35</cp:revision>
  <dcterms:created xsi:type="dcterms:W3CDTF">2022-11-23T15:51:04Z</dcterms:created>
  <dcterms:modified xsi:type="dcterms:W3CDTF">2023-03-08T17:29:38Z</dcterms:modified>
</cp:coreProperties>
</file>